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561" r:id="rId5"/>
    <p:sldId id="2563" r:id="rId6"/>
    <p:sldId id="2566" r:id="rId7"/>
    <p:sldId id="2567" r:id="rId8"/>
    <p:sldId id="2581" r:id="rId9"/>
    <p:sldId id="2579" r:id="rId10"/>
    <p:sldId id="2569" r:id="rId11"/>
    <p:sldId id="2580" r:id="rId12"/>
    <p:sldId id="2577" r:id="rId13"/>
    <p:sldId id="2578" r:id="rId14"/>
    <p:sldId id="25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ckathon Presentation - Team Infinity" id="{AD9F6A45-6299-44A8-A4BF-45498F2F6218}">
          <p14:sldIdLst>
            <p14:sldId id="2561"/>
          </p14:sldIdLst>
        </p14:section>
        <p14:section name="Welcome and Team Introduction" id="{17D62295-A002-4FD6-92DA-1A0E01F625E7}">
          <p14:sldIdLst>
            <p14:sldId id="2563"/>
          </p14:sldIdLst>
        </p14:section>
        <p14:section name="Problem and Solution" id="{3E9D0746-01A4-4F78-82EF-D25EE790DCB7}">
          <p14:sldIdLst>
            <p14:sldId id="2566"/>
            <p14:sldId id="2567"/>
            <p14:sldId id="2581"/>
            <p14:sldId id="2579"/>
          </p14:sldIdLst>
        </p14:section>
        <p14:section name="Impact and Scalability" id="{578D2F1C-41E2-4C95-BBB6-FA5861D213D9}">
          <p14:sldIdLst>
            <p14:sldId id="2569"/>
            <p14:sldId id="2580"/>
          </p14:sldIdLst>
        </p14:section>
        <p14:section name="Conclusion and Acknowledgment" id="{143C6F73-3B05-43F0-909F-E0B37C7CE528}">
          <p14:sldIdLst>
            <p14:sldId id="2577"/>
            <p14:sldId id="2578"/>
            <p14:sldId id="25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B139F2-B8F2-9C6E-C852-872EA811BC4C}" v="159" dt="2025-11-08T05:06:31.393"/>
    <p1510:client id="{8EA6C369-C55E-F458-D94D-F08C3A4A7ACD}" v="187" dt="2025-11-08T08:55:47.311"/>
    <p1510:client id="{A19DECB1-AD86-BE6E-7676-19CB8359C2BB}" v="1" dt="2025-11-08T06:34:49.456"/>
    <p1510:client id="{B72037AA-8A36-48D3-B1B3-73E62B565099}" v="639" dt="2025-11-08T11:40:18.882"/>
    <p1510:client id="{C02C8B4F-5371-441C-83ED-239EBA3D5ACA}" v="21" dt="2025-11-08T04:51:19.555"/>
    <p1510:client id="{C5AA2E38-937C-23D8-ADFB-C4C43337AD62}" v="122" dt="2025-11-08T07:01:12.854"/>
    <p1510:client id="{E864B408-593A-6461-C426-F01F103F5942}" v="1" dt="2025-11-08T11:19:41.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49B43-B033-4ED1-81EE-42746C03EC06}" type="datetimeFigureOut">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5A365-EC7D-48B7-B58B-F8598DCF9A85}" type="slidenum">
              <a:t>‹#›</a:t>
            </a:fld>
            <a:endParaRPr lang="en-US"/>
          </a:p>
        </p:txBody>
      </p:sp>
    </p:spTree>
    <p:extLst>
      <p:ext uri="{BB962C8B-B14F-4D97-AF65-F5344CB8AC3E}">
        <p14:creationId xmlns:p14="http://schemas.microsoft.com/office/powerpoint/2010/main" val="342533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A0C72050-4651-4382-8EFB-28CE498AD521}" type="slidenum">
              <a:t>1</a:t>
            </a:fld>
            <a:endParaRPr lang="en-US"/>
          </a:p>
        </p:txBody>
      </p:sp>
    </p:spTree>
    <p:extLst>
      <p:ext uri="{BB962C8B-B14F-4D97-AF65-F5344CB8AC3E}">
        <p14:creationId xmlns:p14="http://schemas.microsoft.com/office/powerpoint/2010/main" val="18604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Welcome to the Hackathon Presentation by Team Infinity. We are excited to showcase our innovative approach to defect management, developed during this hackathon event. Our team has worked collaboratively to address a pressing issue in software development and quality assurance. This presentation outlines our journey, the problem we tackled, and the solution we built to improve defect tracking and resolution. Hackathons provide a unique opportunity to foster creativity, teamwork, and rapid problem-solving, and Team Infinity has embraced this challenge with enthusiasm and dedication.</a:t>
            </a:r>
          </a:p>
        </p:txBody>
      </p:sp>
      <p:sp>
        <p:nvSpPr>
          <p:cNvPr id="4" name="Slide Number Placeholder 3"/>
          <p:cNvSpPr>
            <a:spLocks noGrp="1"/>
          </p:cNvSpPr>
          <p:nvPr>
            <p:ph type="sldNum" sz="quarter" idx="5"/>
          </p:nvPr>
        </p:nvSpPr>
        <p:spPr/>
        <p:txBody>
          <a:bodyPr/>
          <a:lstStyle/>
          <a:p>
            <a:fld id="{A0C72050-4651-4382-8EFB-28CE498AD521}" type="slidenum">
              <a:t>2</a:t>
            </a:fld>
            <a:endParaRPr lang="en-US"/>
          </a:p>
        </p:txBody>
      </p:sp>
    </p:spTree>
    <p:extLst>
      <p:ext uri="{BB962C8B-B14F-4D97-AF65-F5344CB8AC3E}">
        <p14:creationId xmlns:p14="http://schemas.microsoft.com/office/powerpoint/2010/main" val="348668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Defect management is a critical aspect of software development, yet many organizations face inefficiencies in this area. Common issues include duplication of defect reports, lack of prioritization, and difficulty identifying which modules are most affected. These challenges lead to wasted resources, delayed releases, and reduced product quality. Our research highlighted that existing systems often fail to integrate contextual analysis and automated prioritization, resulting in fragmented workflows and inconsistent defect resolution. Addressing these problems is essential for improving operational efficiency and delivering high-quality software products.</a:t>
            </a:r>
          </a:p>
        </p:txBody>
      </p:sp>
      <p:sp>
        <p:nvSpPr>
          <p:cNvPr id="4" name="Slide Number Placeholder 3"/>
          <p:cNvSpPr>
            <a:spLocks noGrp="1"/>
          </p:cNvSpPr>
          <p:nvPr>
            <p:ph type="sldNum" sz="quarter" idx="5"/>
          </p:nvPr>
        </p:nvSpPr>
        <p:spPr/>
        <p:txBody>
          <a:bodyPr/>
          <a:lstStyle/>
          <a:p>
            <a:fld id="{A0C72050-4651-4382-8EFB-28CE498AD521}" type="slidenum">
              <a:t>3</a:t>
            </a:fld>
            <a:endParaRPr lang="en-US"/>
          </a:p>
        </p:txBody>
      </p:sp>
    </p:spTree>
    <p:extLst>
      <p:ext uri="{BB962C8B-B14F-4D97-AF65-F5344CB8AC3E}">
        <p14:creationId xmlns:p14="http://schemas.microsoft.com/office/powerpoint/2010/main" val="373543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Our solution is an automated defect management system designed to streamline the identification, evaluation, and resolution of software defects. It features a duplication detection mechanism that uses text similarity and metadata comparison to prevent redundant entries. The system also incorporates context-based analysis to assign severity and priority levels to defects, ensuring that critical issues are addressed promptly. Additionally, it includes a module analysis tool that identifies areas with high defect density, enabling teams to allocate resources effectively. This comprehensive approach enhances defect tracking, reduces resolution time, and improves overall software quality.</a:t>
            </a:r>
          </a:p>
        </p:txBody>
      </p:sp>
      <p:sp>
        <p:nvSpPr>
          <p:cNvPr id="4" name="Slide Number Placeholder 3"/>
          <p:cNvSpPr>
            <a:spLocks noGrp="1"/>
          </p:cNvSpPr>
          <p:nvPr>
            <p:ph type="sldNum" sz="quarter" idx="5"/>
          </p:nvPr>
        </p:nvSpPr>
        <p:spPr/>
        <p:txBody>
          <a:bodyPr/>
          <a:lstStyle/>
          <a:p>
            <a:fld id="{A0C72050-4651-4382-8EFB-28CE498AD521}" type="slidenum">
              <a:t>4</a:t>
            </a:fld>
            <a:endParaRPr lang="en-US"/>
          </a:p>
        </p:txBody>
      </p:sp>
    </p:spTree>
    <p:extLst>
      <p:ext uri="{BB962C8B-B14F-4D97-AF65-F5344CB8AC3E}">
        <p14:creationId xmlns:p14="http://schemas.microsoft.com/office/powerpoint/2010/main" val="126223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03B6D-8FDE-55B8-7097-7A9A0ECC2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140890-DFC2-CB5F-8911-51F5805F6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33795-1A43-5E32-72A8-BF439FF7E9EA}"/>
              </a:ext>
            </a:extLst>
          </p:cNvPr>
          <p:cNvSpPr>
            <a:spLocks noGrp="1"/>
          </p:cNvSpPr>
          <p:nvPr>
            <p:ph type="body" idx="1"/>
          </p:nvPr>
        </p:nvSpPr>
        <p:spPr/>
        <p:txBody>
          <a:bodyPr/>
          <a:lstStyle/>
          <a:p>
            <a:r>
              <a:rPr lang="en-US"/>
              <a:t>
Our solution is an automated defect management system designed to streamline the identification, evaluation, and resolution of software defects. It features a duplication detection mechanism that uses text similarity and metadata comparison to prevent redundant entries. The system also incorporates context-based analysis to assign severity and priority levels to defects, ensuring that critical issues are addressed promptly. Additionally, it includes a module analysis tool that identifies areas with high defect density, enabling teams to allocate resources effectively. This comprehensive approach enhances defect tracking, reduces resolution time, and improves overall software quality.</a:t>
            </a:r>
          </a:p>
        </p:txBody>
      </p:sp>
      <p:sp>
        <p:nvSpPr>
          <p:cNvPr id="4" name="Slide Number Placeholder 3">
            <a:extLst>
              <a:ext uri="{FF2B5EF4-FFF2-40B4-BE49-F238E27FC236}">
                <a16:creationId xmlns:a16="http://schemas.microsoft.com/office/drawing/2014/main" id="{3A4AA908-AD87-63A1-9081-2F76FA107258}"/>
              </a:ext>
            </a:extLst>
          </p:cNvPr>
          <p:cNvSpPr>
            <a:spLocks noGrp="1"/>
          </p:cNvSpPr>
          <p:nvPr>
            <p:ph type="sldNum" sz="quarter" idx="5"/>
          </p:nvPr>
        </p:nvSpPr>
        <p:spPr/>
        <p:txBody>
          <a:bodyPr/>
          <a:lstStyle/>
          <a:p>
            <a:fld id="{A0C72050-4651-4382-8EFB-28CE498AD521}" type="slidenum">
              <a:t>5</a:t>
            </a:fld>
            <a:endParaRPr lang="en-US"/>
          </a:p>
        </p:txBody>
      </p:sp>
    </p:spTree>
    <p:extLst>
      <p:ext uri="{BB962C8B-B14F-4D97-AF65-F5344CB8AC3E}">
        <p14:creationId xmlns:p14="http://schemas.microsoft.com/office/powerpoint/2010/main" val="287864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Implementing our defect management solution can significantly improve business operations. By reducing duplication and automating prioritization, organizations can streamline their workflows and enhance decision-making. The system minimizes resolution time, lowers operational costs, and boosts customer satisfaction by ensuring timely fixes to critical issues. Furthermore, it enables the identification of high-risk modules, allowing for targeted improvements and proactive quality assurance. These benefits translate into a competitive advantage, better product reliability, and increased trust from users and stakeholders.</a:t>
            </a:r>
          </a:p>
        </p:txBody>
      </p:sp>
      <p:sp>
        <p:nvSpPr>
          <p:cNvPr id="4" name="Slide Number Placeholder 3"/>
          <p:cNvSpPr>
            <a:spLocks noGrp="1"/>
          </p:cNvSpPr>
          <p:nvPr>
            <p:ph type="sldNum" sz="quarter" idx="5"/>
          </p:nvPr>
        </p:nvSpPr>
        <p:spPr/>
        <p:txBody>
          <a:bodyPr/>
          <a:lstStyle/>
          <a:p>
            <a:fld id="{A0C72050-4651-4382-8EFB-28CE498AD521}" type="slidenum">
              <a:t>6</a:t>
            </a:fld>
            <a:endParaRPr lang="en-US"/>
          </a:p>
        </p:txBody>
      </p:sp>
    </p:spTree>
    <p:extLst>
      <p:ext uri="{BB962C8B-B14F-4D97-AF65-F5344CB8AC3E}">
        <p14:creationId xmlns:p14="http://schemas.microsoft.com/office/powerpoint/2010/main" val="211763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conclusion, Team Infinity has developed a comprehensive defect management solution that addresses key challenges in software quality assurance. Our system prevents duplication, automates severity and priority evaluation, and provides insights into defect distribution across modules. It is scalable, adaptable, and impactful across various industries. The hackathon experience has been a valuable opportunity for learning, collaboration, and innovation. We are proud of our achievements and look forward to further developing and deploying our solution to drive meaningful change in defect management practices.</a:t>
            </a:r>
          </a:p>
        </p:txBody>
      </p:sp>
      <p:sp>
        <p:nvSpPr>
          <p:cNvPr id="4" name="Slide Number Placeholder 3"/>
          <p:cNvSpPr>
            <a:spLocks noGrp="1"/>
          </p:cNvSpPr>
          <p:nvPr>
            <p:ph type="sldNum" sz="quarter" idx="5"/>
          </p:nvPr>
        </p:nvSpPr>
        <p:spPr/>
        <p:txBody>
          <a:bodyPr/>
          <a:lstStyle/>
          <a:p>
            <a:fld id="{A0C72050-4651-4382-8EFB-28CE498AD521}" type="slidenum">
              <a:t>8</a:t>
            </a:fld>
            <a:endParaRPr lang="en-US"/>
          </a:p>
        </p:txBody>
      </p:sp>
    </p:spTree>
    <p:extLst>
      <p:ext uri="{BB962C8B-B14F-4D97-AF65-F5344CB8AC3E}">
        <p14:creationId xmlns:p14="http://schemas.microsoft.com/office/powerpoint/2010/main" val="1256161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Thank you for your time and attention. We appreciate the opportunity to present our project and share our ideas. Team Infinity is committed to continuous learning and innovation, and we welcome feedback and collaboration to enhance our solution further. Your support and engagement are invaluable to us, and we hope to contribute positively to the future of defect management and software development. Let's innovate together and build better systems for tomorrow.</a:t>
            </a:r>
          </a:p>
        </p:txBody>
      </p:sp>
      <p:sp>
        <p:nvSpPr>
          <p:cNvPr id="4" name="Slide Number Placeholder 3"/>
          <p:cNvSpPr>
            <a:spLocks noGrp="1"/>
          </p:cNvSpPr>
          <p:nvPr>
            <p:ph type="sldNum" sz="quarter" idx="5"/>
          </p:nvPr>
        </p:nvSpPr>
        <p:spPr/>
        <p:txBody>
          <a:bodyPr/>
          <a:lstStyle/>
          <a:p>
            <a:fld id="{A0C72050-4651-4382-8EFB-28CE498AD521}" type="slidenum">
              <a:t>9</a:t>
            </a:fld>
            <a:endParaRPr lang="en-US"/>
          </a:p>
        </p:txBody>
      </p:sp>
    </p:spTree>
    <p:extLst>
      <p:ext uri="{BB962C8B-B14F-4D97-AF65-F5344CB8AC3E}">
        <p14:creationId xmlns:p14="http://schemas.microsoft.com/office/powerpoint/2010/main" val="202009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Team Infinity is composed of four talented individuals who bring diverse expertise to the table. Alice is a skilled developer with a strong background in backend systems and automation. Bob is a data analyst who specializes in pattern recognition and statistical modeling. Charlie is a UX designer focused on creating intuitive and user-friendly interfaces. Dana is a business strategist who ensures our solution aligns with market needs and business goals. Together, we collaborated effectively, leveraging our unique skills to brainstorm, prototype, and refine our defect management solution. Our synergy and communication were key to our success during the hackathon.</a:t>
            </a:r>
          </a:p>
        </p:txBody>
      </p:sp>
      <p:sp>
        <p:nvSpPr>
          <p:cNvPr id="4" name="Slide Number Placeholder 3"/>
          <p:cNvSpPr>
            <a:spLocks noGrp="1"/>
          </p:cNvSpPr>
          <p:nvPr>
            <p:ph type="sldNum" sz="quarter" idx="5"/>
          </p:nvPr>
        </p:nvSpPr>
        <p:spPr/>
        <p:txBody>
          <a:bodyPr/>
          <a:lstStyle/>
          <a:p>
            <a:fld id="{A0C72050-4651-4382-8EFB-28CE498AD521}" type="slidenum">
              <a:t>10</a:t>
            </a:fld>
            <a:endParaRPr lang="en-US"/>
          </a:p>
        </p:txBody>
      </p:sp>
    </p:spTree>
    <p:extLst>
      <p:ext uri="{BB962C8B-B14F-4D97-AF65-F5344CB8AC3E}">
        <p14:creationId xmlns:p14="http://schemas.microsoft.com/office/powerpoint/2010/main" val="633314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240410"/>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998185"/>
            <a:ext cx="10813067" cy="541508"/>
          </a:xfrm>
        </p:spPr>
        <p:txBody>
          <a:bodyPr vert="horz" lIns="91440" tIns="45720" rIns="91440" bIns="45720" rtlCol="0">
            <a:normAutofit/>
          </a:bodyPr>
          <a:lstStyle>
            <a:lvl1pPr marL="0" indent="0">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1606318"/>
            <a:ext cx="11268845" cy="479145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B12FF42-78AA-43B7-BE38-617D6A986F75}"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159971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E1F764-5B01-7711-9CF1-7EA13A629701}"/>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9764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BE01F4-F5E6-FB52-8FEA-5927DFC8AA7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968607"/>
            <a:ext cx="8932653" cy="3450568"/>
          </a:xfrm>
        </p:spPr>
        <p:txBody>
          <a:bodyPr anchor="b">
            <a:normAutofit/>
          </a:bodyPr>
          <a:lstStyle>
            <a:lvl1pPr>
              <a:lnSpc>
                <a:spcPct val="80000"/>
              </a:lnSpc>
              <a:defRPr sz="6600" cap="all" baseline="0">
                <a:solidFill>
                  <a:schemeClr val="tx2">
                    <a:lumMod val="90000"/>
                    <a:alpha val="6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955570C2-432E-4238-AE9E-852D979BFC70}" type="datetime1">
              <a:rPr lang="en-US" smtClean="0"/>
              <a:t>11/8/2025</a:t>
            </a:fld>
            <a:endParaRPr lang="en-US"/>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5FFB35-3AE5-1BED-838E-1C6BC98721B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797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genda">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2D18C4-A1A8-6CA4-B4A2-0E9791DC7F71}"/>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22507" cy="1162632"/>
          </a:xfrm>
        </p:spPr>
        <p:txBody>
          <a:bodyPr anchor="ctr">
            <a:normAutofit/>
          </a:bodyPr>
          <a:lstStyle>
            <a:lvl1pPr>
              <a:defRPr sz="72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479085" y="2249592"/>
            <a:ext cx="6100623" cy="3787062"/>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30A4DEF6-D0A5-424B-A38E-B8028C0E0D08}" type="datetime1">
              <a:rPr lang="en-US" smtClean="0"/>
              <a:t>11/8/2025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66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8E6B6D-2F30-4BA9-2B55-62940E3BFCA3}"/>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1118941"/>
            <a:ext cx="6565392" cy="5200516"/>
          </a:xfrm>
        </p:spPr>
        <p:txBody>
          <a:bodyPr anchor="b">
            <a:normAutofit/>
          </a:bodyPr>
          <a:lstStyle>
            <a:lvl1pPr>
              <a:lnSpc>
                <a:spcPct val="80000"/>
              </a:lnSpc>
              <a:defRPr sz="8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857689" y="532759"/>
            <a:ext cx="3877110" cy="5463437"/>
          </a:xfrm>
        </p:spPr>
        <p:txBody>
          <a:bodyPr vert="horz" lIns="91440" tIns="45720" rIns="91440" bIns="45720" rtlCol="0">
            <a:normAutofit/>
          </a:bodyPr>
          <a:lstStyle>
            <a:lvl1pPr marL="457200" indent="-457200">
              <a:buFont typeface="+mj-lt"/>
              <a:buAutoNum type="arabicPeriod"/>
              <a:defRPr lang="en-US" sz="1800" dirty="0">
                <a:solidFill>
                  <a:schemeClr val="tx2"/>
                </a:solidFill>
              </a:defRPr>
            </a:lvl1pPr>
            <a:lvl2pPr marL="571500" indent="-342900">
              <a:buFont typeface="+mj-lt"/>
              <a:buAutoNum type="arabicPeriod"/>
              <a:defRPr lang="en-US" sz="16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AC46AD62-1AB6-4EFB-8DBD-6D00C7B465F9}" type="datetime1">
              <a:rPr lang="en-US" smtClean="0"/>
              <a:t>11/8/2025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740049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7674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D0A563-F018-FFF1-B911-D69E42CEEAA5}"/>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30279" cy="1162632"/>
          </a:xfrm>
        </p:spPr>
        <p:txBody>
          <a:bodyPr anchor="ctr">
            <a:normAutofit/>
          </a:bodyPr>
          <a:lstStyle>
            <a:lvl1pPr>
              <a:defRPr sz="7200" cap="all" baseline="0">
                <a:solidFill>
                  <a:schemeClr val="accent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5DA2B1BE-7DDF-C8B4-6A46-21B5A0257D08}"/>
              </a:ext>
            </a:extLst>
          </p:cNvPr>
          <p:cNvSpPr>
            <a:spLocks noGrp="1"/>
          </p:cNvSpPr>
          <p:nvPr>
            <p:ph type="pic" sz="quarter" idx="14" hasCustomPrompt="1"/>
          </p:nvPr>
        </p:nvSpPr>
        <p:spPr>
          <a:xfrm>
            <a:off x="-8364" y="1830708"/>
            <a:ext cx="5321063" cy="456392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846552" y="2191025"/>
            <a:ext cx="5733156" cy="3894807"/>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2B09C6DF-0139-4F07-BF9C-4309D0C9DCA6}" type="datetime1">
              <a:rPr lang="en-US" smtClean="0"/>
              <a:t>11/8/2025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5321065" y="1822345"/>
            <a:ext cx="0" cy="5035655"/>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078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2919167" y="860128"/>
            <a:ext cx="6353666" cy="1711083"/>
          </a:xfrm>
        </p:spPr>
        <p:txBody>
          <a:bodyPr anchor="b">
            <a:normAutofit/>
          </a:bodyPr>
          <a:lstStyle>
            <a:lvl1pPr algn="ctr">
              <a:defRPr sz="320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306618" y="3155112"/>
            <a:ext cx="5578764" cy="2442120"/>
          </a:xfrm>
        </p:spPr>
        <p:txBody>
          <a:bodyPr anchor="t"/>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BF50FAFF-A1AC-4B36-A522-D3A2BD4C7FC3}"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2682F24D-05C9-B6C7-3A94-C06130BFE9B2}"/>
              </a:ext>
            </a:extLst>
          </p:cNvPr>
          <p:cNvCxnSpPr>
            <a:cxnSpLocks/>
          </p:cNvCxnSpPr>
          <p:nvPr/>
        </p:nvCxnSpPr>
        <p:spPr>
          <a:xfrm flipH="1">
            <a:off x="0" y="27831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93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3494711" y="845617"/>
            <a:ext cx="5897862" cy="14363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494711" y="2910484"/>
            <a:ext cx="5897862" cy="3066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267E660-7124-4C3A-8AAA-B41D80ACF1A9}"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A1AB0C69-C415-7A7B-376B-69AA51CE6A5E}"/>
              </a:ext>
            </a:extLst>
          </p:cNvPr>
          <p:cNvCxnSpPr>
            <a:cxnSpLocks/>
          </p:cNvCxnSpPr>
          <p:nvPr/>
        </p:nvCxnSpPr>
        <p:spPr>
          <a:xfrm flipH="1">
            <a:off x="0" y="253652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FDABE4-7855-701A-F892-8CE2C6CE02A5}"/>
              </a:ext>
            </a:extLst>
          </p:cNvPr>
          <p:cNvCxnSpPr>
            <a:cxnSpLocks/>
          </p:cNvCxnSpPr>
          <p:nvPr/>
        </p:nvCxnSpPr>
        <p:spPr>
          <a:xfrm>
            <a:off x="301955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79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1299"/>
            <a:ext cx="3689927" cy="1486906"/>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04515" y="2780147"/>
            <a:ext cx="6567049" cy="3359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2F4876-ABF6-46E9-AABB-9093F4FF9830}"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4BF5C1EC-3A2D-2E51-65A6-6155B3776C4A}"/>
              </a:ext>
            </a:extLst>
          </p:cNvPr>
          <p:cNvCxnSpPr>
            <a:cxnSpLocks/>
          </p:cNvCxnSpPr>
          <p:nvPr/>
        </p:nvCxnSpPr>
        <p:spPr>
          <a:xfrm flipH="1">
            <a:off x="0" y="23979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97FEE4-9B7E-CE58-4AA3-EC6E3E1861F3}"/>
              </a:ext>
            </a:extLst>
          </p:cNvPr>
          <p:cNvCxnSpPr>
            <a:cxnSpLocks/>
          </p:cNvCxnSpPr>
          <p:nvPr/>
        </p:nvCxnSpPr>
        <p:spPr>
          <a:xfrm>
            <a:off x="446924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006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360">
          <p15:clr>
            <a:srgbClr val="FBAE40"/>
          </p15:clr>
        </p15:guide>
        <p15:guide id="4" pos="2928">
          <p15:clr>
            <a:srgbClr val="FBAE40"/>
          </p15:clr>
        </p15:guide>
        <p15:guide id="5" pos="47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1163119"/>
            <a:ext cx="4152377" cy="3434657"/>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824602" y="1153691"/>
            <a:ext cx="5496988" cy="4568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4D7CF1F-58DF-43AF-921D-9C5F21D87011}"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A2129-EA91-4982-7EB1-1F590E56CA3B}"/>
              </a:ext>
            </a:extLst>
          </p:cNvPr>
          <p:cNvCxnSpPr>
            <a:cxnSpLocks/>
          </p:cNvCxnSpPr>
          <p:nvPr/>
        </p:nvCxnSpPr>
        <p:spPr>
          <a:xfrm>
            <a:off x="53231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597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664107" cy="3864052"/>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70349" y="720473"/>
            <a:ext cx="6309360"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9649F7-D424-4C48-9F1A-F9E6A6464624}"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616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280573" cy="3864052"/>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662388" y="720473"/>
            <a:ext cx="70724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28057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F038B1-676A-4930-9A2B-D361CEEB3399}"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1402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444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685800" y="360221"/>
            <a:ext cx="10515600" cy="13304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85800" y="2004291"/>
            <a:ext cx="10515600" cy="4172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6858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F88F8D0-0E9B-4650-859F-69E8A62E8B3F}"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176D044F-5574-D6D7-2A47-5069E411C22F}"/>
              </a:ext>
            </a:extLst>
          </p:cNvPr>
          <p:cNvCxnSpPr>
            <a:cxnSpLocks/>
          </p:cNvCxnSpPr>
          <p:nvPr/>
        </p:nvCxnSpPr>
        <p:spPr>
          <a:xfrm flipH="1">
            <a:off x="0" y="1825625"/>
            <a:ext cx="12210293"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618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911995" y="559483"/>
            <a:ext cx="6825541" cy="1009652"/>
          </a:xfrm>
        </p:spPr>
        <p:txBody>
          <a:bodyPr anchor="b"/>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
            <a:ext cx="4421943"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11994" y="2083837"/>
            <a:ext cx="6825545"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811448"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520E1D3-9897-4F62-B20F-820B96903029}"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42373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4425535" y="1810995"/>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74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557784"/>
            <a:ext cx="6781799" cy="1009652"/>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84832"/>
            <a:ext cx="6781800"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8244" y="1"/>
            <a:ext cx="4441796"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910969-82E1-4DC2-8A32-95F8999F3C79}"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10512"/>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503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472644" y="669386"/>
            <a:ext cx="7231413" cy="1005840"/>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994" y="-5468"/>
            <a:ext cx="4011836"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472644" y="1812385"/>
            <a:ext cx="7231407"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408011"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DCD3FE-7D00-42C8-AAA1-7B40C480DCD1}"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0092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851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80728"/>
            <a:ext cx="7281067" cy="1005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3728"/>
            <a:ext cx="7281061"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195489" y="-6369"/>
            <a:ext cx="3996512"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BE49B79-F7D7-4EC9-B39C-00EEEABA80A1}"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818828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237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5365423" y="678485"/>
            <a:ext cx="6369370" cy="1005840"/>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466"/>
            <a:ext cx="4886539"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37389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0179C259-8124-4DF9-9476-1C574CC8A380}"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908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661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78485"/>
            <a:ext cx="6369370" cy="1005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277100" y="-8466"/>
            <a:ext cx="4914895"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D30DCB73-7DFF-41E9-94AE-03DDC0983D5F}"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27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4378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191500" y="458144"/>
            <a:ext cx="3433926" cy="1681551"/>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722292"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191500" y="2276856"/>
            <a:ext cx="3433926" cy="378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1D76A9E-247B-42FF-94A5-087CF9B29B6E}"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72735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98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8145"/>
            <a:ext cx="4000497" cy="1679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272880"/>
            <a:ext cx="4000497" cy="378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4853323" y="0"/>
            <a:ext cx="7338676"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400050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16F4089-B0B8-4924-B485-08424C78200C}"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493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319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7739922" y="458144"/>
            <a:ext cx="3909536" cy="1485873"/>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268396"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7739922" y="2463789"/>
            <a:ext cx="3909534" cy="35610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E58CB80-2CED-4065-90C6-0999AD9EE7FC}"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27134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4F2342-86AA-3EA4-EB3B-2DB8D68315E6}"/>
              </a:ext>
            </a:extLst>
          </p:cNvPr>
          <p:cNvCxnSpPr>
            <a:cxnSpLocks/>
          </p:cNvCxnSpPr>
          <p:nvPr/>
        </p:nvCxnSpPr>
        <p:spPr>
          <a:xfrm flipH="1">
            <a:off x="7227420" y="2212509"/>
            <a:ext cx="493532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122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664673" y="586591"/>
            <a:ext cx="2915036" cy="1600279"/>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8186508"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664673" y="2714536"/>
            <a:ext cx="2915038" cy="3227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E374A5-F4AA-48A6-9C78-6905B67B6273}"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711F-CD71-AB46-003C-BE1DB3B8E841}"/>
              </a:ext>
            </a:extLst>
          </p:cNvPr>
          <p:cNvCxnSpPr>
            <a:cxnSpLocks/>
          </p:cNvCxnSpPr>
          <p:nvPr/>
        </p:nvCxnSpPr>
        <p:spPr>
          <a:xfrm>
            <a:off x="818776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5807C1-3535-030D-D48C-9F2B70401B10}"/>
              </a:ext>
            </a:extLst>
          </p:cNvPr>
          <p:cNvCxnSpPr>
            <a:cxnSpLocks/>
          </p:cNvCxnSpPr>
          <p:nvPr/>
        </p:nvCxnSpPr>
        <p:spPr>
          <a:xfrm flipH="1">
            <a:off x="8186508" y="2443138"/>
            <a:ext cx="4005492"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633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512724" y="1480212"/>
            <a:ext cx="3918954" cy="2273637"/>
          </a:xfrm>
        </p:spPr>
        <p:txBody>
          <a:bodyPr vert="horz" lIns="91440" tIns="45720" rIns="91440" bIns="45720" rtlCol="0" anchor="b">
            <a:normAutofit/>
          </a:bodyPr>
          <a:lstStyle>
            <a:lvl1pPr algn="ctr">
              <a:defRPr lang="en-US" sz="3600" dirty="0">
                <a:solidFill>
                  <a:schemeClr val="tx2">
                    <a:alpha val="90000"/>
                  </a:schemeClr>
                </a:solidFill>
              </a:defRPr>
            </a:lvl1pPr>
          </a:lstStyle>
          <a:p>
            <a:pPr lvl="0" algn="ctr"/>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20272" y="4232388"/>
            <a:ext cx="3703859" cy="1542770"/>
          </a:xfrm>
        </p:spPr>
        <p:txBody>
          <a:bodyPr vert="horz" lIns="91440" tIns="45720" rIns="91440" bIns="45720" rtlCol="0">
            <a:normAutofit/>
          </a:bodyPr>
          <a:lstStyle>
            <a:lvl1pPr marL="0" indent="0" algn="ctr">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958748" y="465265"/>
            <a:ext cx="7240587" cy="592746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00EF5918-5053-4743-83B7-4EAD76501314}"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71CA13-2095-558D-E0DC-1576A14BBE72}"/>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9F346-B80F-F5BC-5D76-9443FA0031B4}"/>
              </a:ext>
            </a:extLst>
          </p:cNvPr>
          <p:cNvCxnSpPr>
            <a:cxnSpLocks/>
          </p:cNvCxnSpPr>
          <p:nvPr/>
        </p:nvCxnSpPr>
        <p:spPr>
          <a:xfrm>
            <a:off x="49515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63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5036986"/>
            <a:ext cx="3985579" cy="1397477"/>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965"/>
            <a:ext cx="12191999" cy="476781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03180" y="5054245"/>
            <a:ext cx="6376529" cy="131983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0435D1F-FAB0-4D9D-B7BF-490C90B8E5BE}"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0493C13E-01BF-7326-0714-59845741BBF3}"/>
              </a:ext>
            </a:extLst>
          </p:cNvPr>
          <p:cNvCxnSpPr>
            <a:cxnSpLocks/>
          </p:cNvCxnSpPr>
          <p:nvPr/>
        </p:nvCxnSpPr>
        <p:spPr>
          <a:xfrm flipH="1">
            <a:off x="0" y="475918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245A6F-9312-AEBD-1066-A68010EEF5A3}"/>
              </a:ext>
            </a:extLst>
          </p:cNvPr>
          <p:cNvCxnSpPr>
            <a:cxnSpLocks/>
          </p:cNvCxnSpPr>
          <p:nvPr/>
        </p:nvCxnSpPr>
        <p:spPr>
          <a:xfrm>
            <a:off x="4724925" y="4758846"/>
            <a:ext cx="0" cy="209915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681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959530"/>
            <a:ext cx="3512409" cy="2199864"/>
          </a:xfrm>
        </p:spPr>
        <p:txBody>
          <a:bodyPr anchor="t"/>
          <a:lstStyle/>
          <a:p>
            <a:r>
              <a:rPr lang="en-US"/>
              <a:t>Click to edit Master title style</a:t>
            </a:r>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857" y="-1"/>
            <a:ext cx="12192000" cy="364897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3613" y="3959529"/>
            <a:ext cx="7011183" cy="2369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6445997"/>
            <a:ext cx="3543299"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F3C6F935-567A-4AB6-A4C6-B3A3054E8F97}"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2FF81FBD-8D67-B5E4-E22E-74E98EF89F80}"/>
              </a:ext>
            </a:extLst>
          </p:cNvPr>
          <p:cNvCxnSpPr>
            <a:cxnSpLocks/>
          </p:cNvCxnSpPr>
          <p:nvPr/>
        </p:nvCxnSpPr>
        <p:spPr>
          <a:xfrm>
            <a:off x="4290210" y="3648976"/>
            <a:ext cx="0" cy="320902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65470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141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1413"/>
            <a:ext cx="3511296" cy="164574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7448" y="451414"/>
            <a:ext cx="7013448" cy="2215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2746159"/>
            <a:ext cx="3543299"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a:xfrm>
            <a:off x="9737594" y="2746159"/>
            <a:ext cx="1842115" cy="365125"/>
          </a:xfrm>
        </p:spPr>
        <p:txBody>
          <a:bodyPr/>
          <a:lstStyle/>
          <a:p>
            <a:fld id="{BF100A10-24AF-407C-B97C-359EEB8D1EF0}"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a:xfrm>
            <a:off x="11734800" y="2746159"/>
            <a:ext cx="457200" cy="365125"/>
          </a:xfrm>
        </p:spPr>
        <p:txBody>
          <a:bodyPr/>
          <a:lstStyle/>
          <a:p>
            <a:fld id="{DDF60B60-82CA-4BB9-BA6E-A62FADF2374B}" type="slidenum">
              <a:rPr lang="en-US" smtClean="0"/>
              <a:t>‹#›</a:t>
            </a:fld>
            <a:endParaRPr lang="en-US"/>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0" y="3182112"/>
            <a:ext cx="12191143" cy="3675888"/>
          </a:xfrm>
          <a:blipFill dpi="0" rotWithShape="1">
            <a:blip r:embed="rId2">
              <a:alphaModFix amt="80000"/>
            </a:blip>
            <a:srcRect/>
            <a:stretch>
              <a:fillRect/>
            </a:stretch>
          </a:blipFill>
        </p:spPr>
        <p:txBody>
          <a:bodyPr/>
          <a:lstStyle>
            <a:lvl1pPr marL="0" indent="0">
              <a:buNone/>
              <a:defRPr/>
            </a:lvl1pPr>
          </a:lstStyle>
          <a:p>
            <a:r>
              <a:rPr lang="en-US"/>
              <a:t> </a:t>
            </a:r>
          </a:p>
        </p:txBody>
      </p: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17499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E0C665-CD78-E346-994A-0AC535ACCC98}"/>
              </a:ext>
            </a:extLst>
          </p:cNvPr>
          <p:cNvCxnSpPr>
            <a:cxnSpLocks/>
          </p:cNvCxnSpPr>
          <p:nvPr/>
        </p:nvCxnSpPr>
        <p:spPr>
          <a:xfrm>
            <a:off x="4288536" y="0"/>
            <a:ext cx="0" cy="3182112"/>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402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6" cy="1009652"/>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1" y="2098467"/>
            <a:ext cx="4415882" cy="4078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5332581" y="1829880"/>
            <a:ext cx="6863265" cy="456608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8ED1D8B-0329-44CA-97BE-DA70811A8630}"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5326714"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368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5" cy="1009652"/>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98467"/>
            <a:ext cx="6802582"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6147" y="1829880"/>
            <a:ext cx="4441796" cy="456608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98621EB5-723F-4AD6-AEC4-D406AB116579}"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816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8" cy="1225485"/>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2182"/>
            <a:ext cx="5758172" cy="454645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2"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2182"/>
            <a:ext cx="5758174"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95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377072"/>
            <a:ext cx="4000500" cy="1225485"/>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7087"/>
            <a:ext cx="4922517" cy="454456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438534" y="377072"/>
            <a:ext cx="614117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7B79CB6-58B7-4AEB-BE2A-306450DBAD2A}"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9497"/>
            <a:ext cx="464819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92251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135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4407360"/>
            <a:ext cx="3543299" cy="1732820"/>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466598"/>
            <a:ext cx="4460008" cy="3601433"/>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892635" y="788704"/>
            <a:ext cx="6730614" cy="53858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54330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D924D50-69B4-493C-AABF-53036A8D79F6}" type="datetime1">
              <a:rPr lang="en-US" smtClean="0"/>
              <a:t>11/8/2025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4068031"/>
            <a:ext cx="446000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46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D58D1-F636-9620-582E-41FBB707092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896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F6A87-CC7B-D4BD-1F6A-C3948971C39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188720" y="5264780"/>
            <a:ext cx="9811512" cy="1097280"/>
          </a:xfrm>
        </p:spPr>
        <p:txBody>
          <a:bodyPr vert="horz" lIns="91440" tIns="45720" rIns="91440" bIns="45720" rtlCol="0" anchor="ctr">
            <a:normAutofit/>
          </a:bodyPr>
          <a:lstStyle>
            <a:lvl1pPr algn="ctr">
              <a:lnSpc>
                <a:spcPct val="110000"/>
              </a:lnSpc>
              <a:defRPr lang="en-US" sz="2800" cap="all" spc="100" baseline="0" dirty="0">
                <a:solidFill>
                  <a:schemeClr val="tx2">
                    <a:lumMod val="90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3776" y="676656"/>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tx2">
                    <a:lumMod val="90000"/>
                  </a:schemeClr>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4AC8F0CD-CD54-4D81-AA2E-F53EC757E087}" type="datetime1">
              <a:rPr lang="en-US" smtClean="0"/>
              <a:t>11/8/2025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85ADE133-B5D6-A1C0-6BC9-C723D008EC0E}"/>
              </a:ext>
            </a:extLst>
          </p:cNvPr>
          <p:cNvCxnSpPr>
            <a:cxnSpLocks/>
          </p:cNvCxnSpPr>
          <p:nvPr/>
        </p:nvCxnSpPr>
        <p:spPr>
          <a:xfrm flipH="1">
            <a:off x="0" y="501866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38960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9816A-24DB-A6D2-3F39-E78DC5E1C26D}"/>
              </a:ext>
            </a:extLst>
          </p:cNvPr>
          <p:cNvSpPr/>
          <p:nvPr/>
        </p:nvSpPr>
        <p:spPr>
          <a:xfrm>
            <a:off x="0" y="0"/>
            <a:ext cx="12192000" cy="6858000"/>
          </a:xfrm>
          <a:prstGeom prst="rect">
            <a:avLst/>
          </a:prstGeom>
          <a:solidFill>
            <a:schemeClr val="accent2">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06196" y="5248656"/>
            <a:ext cx="10579608" cy="896112"/>
          </a:xfrm>
        </p:spPr>
        <p:txBody>
          <a:bodyPr vert="horz" lIns="91440" tIns="45720" rIns="91440" bIns="45720" rtlCol="0" anchor="ctr">
            <a:normAutofit/>
          </a:bodyPr>
          <a:lstStyle>
            <a:lvl1pPr algn="ctr">
              <a:lnSpc>
                <a:spcPct val="110000"/>
              </a:lnSpc>
              <a:defRPr lang="en-US" sz="2400" cap="all" spc="200" baseline="0" dirty="0">
                <a:solidFill>
                  <a:schemeClr val="accent4">
                    <a:lumMod val="75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5300" y="603504"/>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accent4">
                    <a:lumMod val="75000"/>
                  </a:schemeClr>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357BF1D3-2990-4429-A9CB-0765BDF1B23D}" type="datetime1">
              <a:rPr lang="en-US" smtClean="0"/>
              <a:t>11/8/2025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64C657CA-BC15-CFB3-68A2-CD405FBC42E3}"/>
              </a:ext>
            </a:extLst>
          </p:cNvPr>
          <p:cNvCxnSpPr>
            <a:cxnSpLocks/>
          </p:cNvCxnSpPr>
          <p:nvPr/>
        </p:nvCxnSpPr>
        <p:spPr>
          <a:xfrm flipH="1">
            <a:off x="0" y="5018669"/>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258A7C-B0B2-E98B-CC50-E513F3F96778}"/>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6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7772445" y="1480212"/>
            <a:ext cx="3849131" cy="2871351"/>
          </a:xfrm>
        </p:spPr>
        <p:txBody>
          <a:bodyPr anchor="ctr">
            <a:normAutofit/>
          </a:bodyPr>
          <a:lstStyle>
            <a:lvl1pPr algn="ctr">
              <a:defRPr sz="36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7772446" y="5410440"/>
            <a:ext cx="3849128" cy="1068207"/>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0" y="0"/>
            <a:ext cx="7204414" cy="6859634"/>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7429501" y="6445997"/>
            <a:ext cx="2955465"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a:xfrm>
            <a:off x="10226650" y="6445997"/>
            <a:ext cx="1353059" cy="365125"/>
          </a:xfrm>
        </p:spPr>
        <p:txBody>
          <a:bodyPr/>
          <a:lstStyle>
            <a:lvl1pPr>
              <a:defRPr>
                <a:solidFill>
                  <a:schemeClr val="tx2"/>
                </a:solidFill>
              </a:defRPr>
            </a:lvl1pPr>
          </a:lstStyle>
          <a:p>
            <a:fld id="{AD495F72-74F9-4C7D-96DC-BB7900DFF168}"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88BE003B-9AA9-5AAB-16A3-CC8CD5997AAA}"/>
              </a:ext>
            </a:extLst>
          </p:cNvPr>
          <p:cNvCxnSpPr>
            <a:cxnSpLocks/>
          </p:cNvCxnSpPr>
          <p:nvPr/>
        </p:nvCxnSpPr>
        <p:spPr>
          <a:xfrm flipH="1">
            <a:off x="7206802" y="5031087"/>
            <a:ext cx="498519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CBC2A1-BC50-27CD-C764-435FA7A59ABD}"/>
              </a:ext>
            </a:extLst>
          </p:cNvPr>
          <p:cNvCxnSpPr>
            <a:cxnSpLocks/>
          </p:cNvCxnSpPr>
          <p:nvPr/>
        </p:nvCxnSpPr>
        <p:spPr>
          <a:xfrm>
            <a:off x="720680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38885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DE1DC1-9689-2EE3-E7BA-1B5865E69925}"/>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718209" y="5095152"/>
            <a:ext cx="8755582" cy="1397088"/>
          </a:xfrm>
        </p:spPr>
        <p:txBody>
          <a:bodyPr vert="horz" lIns="91440" tIns="45720" rIns="91440" bIns="45720" rtlCol="0" anchor="ctr">
            <a:normAutofit/>
          </a:bodyPr>
          <a:lstStyle>
            <a:lvl1pPr algn="ctr">
              <a:lnSpc>
                <a:spcPct val="120000"/>
              </a:lnSpc>
              <a:defRPr lang="en-US" sz="2600" cap="all" spc="100" baseline="0" dirty="0">
                <a:solidFill>
                  <a:schemeClr val="accent4"/>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915924" y="604476"/>
            <a:ext cx="10360152" cy="3886200"/>
          </a:xfrm>
        </p:spPr>
        <p:txBody>
          <a:bodyPr vert="horz" lIns="91440" tIns="45720" rIns="91440" bIns="45720" rtlCol="0" anchor="b">
            <a:normAutofit/>
          </a:bodyPr>
          <a:lstStyle>
            <a:lvl1pPr marL="0" indent="0" algn="ctr">
              <a:lnSpc>
                <a:spcPct val="90000"/>
              </a:lnSpc>
              <a:spcBef>
                <a:spcPts val="0"/>
              </a:spcBef>
              <a:buNone/>
              <a:defRPr lang="en-US" sz="26000" dirty="0">
                <a:solidFill>
                  <a:schemeClr val="accent4"/>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BE99BABC-AD7D-4A6D-A89B-3BB2921A5531}" type="datetime1">
              <a:rPr lang="en-US" smtClean="0"/>
              <a:t>11/8/2025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C4E840B4-4A86-E59D-DE37-6D68E8998743}"/>
              </a:ext>
            </a:extLst>
          </p:cNvPr>
          <p:cNvCxnSpPr>
            <a:cxnSpLocks/>
          </p:cNvCxnSpPr>
          <p:nvPr/>
        </p:nvCxnSpPr>
        <p:spPr>
          <a:xfrm flipH="1">
            <a:off x="0" y="4800185"/>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4C1874-713F-9C70-0910-15468C71D94B}"/>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E3C4BC-AB49-4B2D-6D76-2DB06F19B146}"/>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19048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5F8892-F2ED-BFCA-E7AB-85D6D27E4996}"/>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7200" y="4809744"/>
            <a:ext cx="10817352" cy="1325880"/>
          </a:xfrm>
        </p:spPr>
        <p:txBody>
          <a:bodyPr vert="horz" lIns="91440" tIns="45720" rIns="91440" bIns="45720" rtlCol="0" anchor="ctr">
            <a:normAutofit/>
          </a:bodyPr>
          <a:lstStyle>
            <a:lvl1pPr>
              <a:lnSpc>
                <a:spcPct val="120000"/>
              </a:lnSpc>
              <a:defRPr lang="en-US" sz="2400" cap="all" spc="200" baseline="0" dirty="0">
                <a:solidFill>
                  <a:schemeClr val="tx2">
                    <a:alpha val="90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57200" y="603504"/>
            <a:ext cx="10817352" cy="3886200"/>
          </a:xfrm>
        </p:spPr>
        <p:txBody>
          <a:bodyPr vert="horz" lIns="91440" tIns="45720" rIns="91440" bIns="45720" rtlCol="0" anchor="b">
            <a:normAutofit/>
          </a:bodyPr>
          <a:lstStyle>
            <a:lvl1pPr marL="0" indent="0">
              <a:lnSpc>
                <a:spcPct val="90000"/>
              </a:lnSpc>
              <a:buNone/>
              <a:defRPr lang="en-US" sz="26000" dirty="0">
                <a:solidFill>
                  <a:schemeClr val="accent4"/>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651FE32A-A87D-4DC3-874C-FBD040896932}" type="datetime1">
              <a:rPr lang="en-US" smtClean="0"/>
              <a:t>11/8/2025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FBC03FAC-E732-2A29-931B-DF10E16576A9}"/>
              </a:ext>
            </a:extLst>
          </p:cNvPr>
          <p:cNvCxnSpPr>
            <a:cxnSpLocks/>
          </p:cNvCxnSpPr>
          <p:nvPr/>
        </p:nvCxnSpPr>
        <p:spPr>
          <a:xfrm flipH="1">
            <a:off x="0" y="4567063"/>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EAA9EA-F053-9082-1866-9E27466BAA2B}"/>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634D08-FFFD-5C50-9C95-E26621C9F10B}"/>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9117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FB4D75-C478-D736-9A5A-B64DEA241030}"/>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solidFill>
                <a:latin typeface="+mj-lt"/>
              </a:defRPr>
            </a:lvl1pPr>
            <a:lvl2pPr marL="228600" indent="0" algn="ctr">
              <a:lnSpc>
                <a:spcPct val="110000"/>
              </a:lnSpc>
              <a:buNone/>
              <a:defRPr sz="4800" b="0">
                <a:solidFill>
                  <a:schemeClr val="tx2"/>
                </a:solidFill>
                <a:latin typeface="+mj-lt"/>
              </a:defRPr>
            </a:lvl2pPr>
            <a:lvl3pPr marL="457200" indent="0" algn="ctr">
              <a:lnSpc>
                <a:spcPct val="110000"/>
              </a:lnSpc>
              <a:buNone/>
              <a:defRPr sz="4400" b="0">
                <a:solidFill>
                  <a:schemeClr val="tx2"/>
                </a:solidFill>
                <a:latin typeface="+mj-lt"/>
              </a:defRPr>
            </a:lvl3pPr>
            <a:lvl4pPr marL="685800" indent="0" algn="ctr">
              <a:lnSpc>
                <a:spcPct val="110000"/>
              </a:lnSpc>
              <a:buNone/>
              <a:defRPr sz="4000" b="0">
                <a:solidFill>
                  <a:schemeClr val="tx2"/>
                </a:solidFill>
                <a:latin typeface="+mj-lt"/>
              </a:defRPr>
            </a:lvl4pPr>
            <a:lvl5pPr marL="914400" indent="0" algn="ctr">
              <a:lnSpc>
                <a:spcPct val="110000"/>
              </a:lnSpc>
              <a:buNone/>
              <a:defRPr sz="3600" b="0">
                <a:solidFill>
                  <a:schemeClr val="tx2"/>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E036278C-3666-418F-8843-DFD38DB3098D}" type="datetime1">
              <a:rPr lang="en-US" smtClean="0"/>
              <a:t>11/8/2025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9831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tatement 2">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FC0D0B-DA30-766C-173E-0170DEC1DFE7}"/>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50676" y="1069677"/>
            <a:ext cx="9290649" cy="4744528"/>
          </a:xfrm>
        </p:spPr>
        <p:txBody>
          <a:bodyPr anchor="ctr">
            <a:normAutofit/>
          </a:bodyPr>
          <a:lstStyle>
            <a:lvl1pPr marL="0" indent="0" algn="ctr">
              <a:lnSpc>
                <a:spcPct val="120000"/>
              </a:lnSpc>
              <a:buNone/>
              <a:defRPr sz="4000" b="0" cap="all" spc="260" baseline="0">
                <a:solidFill>
                  <a:schemeClr val="tx2"/>
                </a:solidFill>
              </a:defRPr>
            </a:lvl1pPr>
            <a:lvl2pPr marL="228600" indent="0" algn="ctr">
              <a:lnSpc>
                <a:spcPct val="120000"/>
              </a:lnSpc>
              <a:buNone/>
              <a:defRPr sz="4000" b="0" cap="all" spc="260" baseline="0">
                <a:solidFill>
                  <a:schemeClr val="tx2"/>
                </a:solidFill>
              </a:defRPr>
            </a:lvl2pPr>
            <a:lvl3pPr marL="457200" indent="0" algn="ctr">
              <a:lnSpc>
                <a:spcPct val="120000"/>
              </a:lnSpc>
              <a:buNone/>
              <a:defRPr sz="4000" b="0" cap="all" spc="260" baseline="0">
                <a:solidFill>
                  <a:schemeClr val="tx2"/>
                </a:solidFill>
              </a:defRPr>
            </a:lvl3pPr>
            <a:lvl4pPr marL="685800" indent="0" algn="ctr">
              <a:lnSpc>
                <a:spcPct val="120000"/>
              </a:lnSpc>
              <a:buNone/>
              <a:defRPr sz="4000" b="0" cap="all" spc="260" baseline="0">
                <a:solidFill>
                  <a:schemeClr val="tx2"/>
                </a:solidFill>
              </a:defRPr>
            </a:lvl4pPr>
            <a:lvl5pPr marL="914400" indent="0" algn="ctr">
              <a:lnSpc>
                <a:spcPct val="120000"/>
              </a:lnSpc>
              <a:buNone/>
              <a:defRPr sz="4000" b="0" cap="all" spc="260" baseline="0">
                <a:solidFill>
                  <a:schemeClr val="tx2"/>
                </a:solidFill>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4E50C56A-CD5D-4BFA-97E5-381E40BD37FE}" type="datetime1">
              <a:rPr lang="en-US" smtClean="0"/>
              <a:t>11/8/2025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6D749579-0FDB-004C-88C7-AEAFA967138F}"/>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36D2D7-1E6C-18EB-97E2-3C716E213514}"/>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134195-89D3-0A49-21C0-FCE233C5FA6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06AC78-B01D-B856-062B-5BDFA424140A}"/>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5820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4B8B42-1FAE-0461-C13E-F2663EC89061}"/>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alpha val="90000"/>
                  </a:schemeClr>
                </a:solidFill>
                <a:latin typeface="+mj-lt"/>
              </a:defRPr>
            </a:lvl1pPr>
            <a:lvl2pPr marL="228600" indent="0" algn="ctr">
              <a:lnSpc>
                <a:spcPct val="110000"/>
              </a:lnSpc>
              <a:buNone/>
              <a:defRPr sz="4800" b="0">
                <a:solidFill>
                  <a:schemeClr val="tx2">
                    <a:alpha val="90000"/>
                  </a:schemeClr>
                </a:solidFill>
                <a:latin typeface="+mj-lt"/>
              </a:defRPr>
            </a:lvl2pPr>
            <a:lvl3pPr marL="457200" indent="0" algn="ctr">
              <a:lnSpc>
                <a:spcPct val="110000"/>
              </a:lnSpc>
              <a:buNone/>
              <a:defRPr sz="4400" b="0">
                <a:solidFill>
                  <a:schemeClr val="tx2">
                    <a:alpha val="90000"/>
                  </a:schemeClr>
                </a:solidFill>
                <a:latin typeface="+mj-lt"/>
              </a:defRPr>
            </a:lvl3pPr>
            <a:lvl4pPr marL="685800" indent="0" algn="ctr">
              <a:lnSpc>
                <a:spcPct val="110000"/>
              </a:lnSpc>
              <a:buNone/>
              <a:defRPr sz="4000" b="0">
                <a:solidFill>
                  <a:schemeClr val="tx2">
                    <a:alpha val="90000"/>
                  </a:schemeClr>
                </a:solidFill>
                <a:latin typeface="+mj-lt"/>
              </a:defRPr>
            </a:lvl4pPr>
            <a:lvl5pPr marL="914400" indent="0" algn="ctr">
              <a:lnSpc>
                <a:spcPct val="110000"/>
              </a:lnSpc>
              <a:buNone/>
              <a:defRPr sz="3600" b="0">
                <a:solidFill>
                  <a:schemeClr val="tx2">
                    <a:alpha val="90000"/>
                  </a:schemeClr>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DBF456FA-CA72-4459-B86B-03B2C85DD46A}" type="datetime1">
              <a:rPr lang="en-US" smtClean="0"/>
              <a:t>11/8/2025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55197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AF5849-739D-C101-47C3-B7745B65C36B}"/>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57201" y="726618"/>
            <a:ext cx="9057452" cy="3959677"/>
          </a:xfrm>
        </p:spPr>
        <p:txBody>
          <a:bodyPr anchor="ctr">
            <a:noAutofit/>
          </a:bodyPr>
          <a:lstStyle>
            <a:lvl1pPr marL="0" indent="0">
              <a:lnSpc>
                <a:spcPct val="100000"/>
              </a:lnSpc>
              <a:buNone/>
              <a:defRPr sz="6200" b="0">
                <a:solidFill>
                  <a:schemeClr val="tx2">
                    <a:alpha val="90000"/>
                  </a:schemeClr>
                </a:solidFill>
                <a:latin typeface="+mj-lt"/>
              </a:defRPr>
            </a:lvl1pPr>
            <a:lvl2pPr marL="228600" indent="0">
              <a:lnSpc>
                <a:spcPct val="100000"/>
              </a:lnSpc>
              <a:buNone/>
              <a:defRPr sz="6200" b="0">
                <a:solidFill>
                  <a:schemeClr val="tx2">
                    <a:alpha val="90000"/>
                  </a:schemeClr>
                </a:solidFill>
                <a:latin typeface="+mj-lt"/>
              </a:defRPr>
            </a:lvl2pPr>
            <a:lvl3pPr marL="457200" indent="0">
              <a:lnSpc>
                <a:spcPct val="100000"/>
              </a:lnSpc>
              <a:buNone/>
              <a:defRPr sz="6200" b="0">
                <a:solidFill>
                  <a:schemeClr val="tx2">
                    <a:alpha val="90000"/>
                  </a:schemeClr>
                </a:solidFill>
                <a:latin typeface="+mj-lt"/>
              </a:defRPr>
            </a:lvl3pPr>
            <a:lvl4pPr marL="685800" indent="0">
              <a:lnSpc>
                <a:spcPct val="100000"/>
              </a:lnSpc>
              <a:buNone/>
              <a:defRPr sz="6200" b="0">
                <a:solidFill>
                  <a:schemeClr val="tx2">
                    <a:alpha val="90000"/>
                  </a:schemeClr>
                </a:solidFill>
                <a:latin typeface="+mj-lt"/>
              </a:defRPr>
            </a:lvl4pPr>
            <a:lvl5pPr marL="914400" indent="0">
              <a:lnSpc>
                <a:spcPct val="100000"/>
              </a:lnSpc>
              <a:buNone/>
              <a:defRPr sz="6200" b="0">
                <a:solidFill>
                  <a:schemeClr val="tx2">
                    <a:alpha val="90000"/>
                  </a:schemeClr>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B3EC1153-D263-4C11-8011-CBFFD9730DCE}" type="datetime1">
              <a:rPr lang="en-US" smtClean="0"/>
              <a:t>11/8/2025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7E668AFA-4F03-20A8-1BA4-B3199B0ED0C7}"/>
              </a:ext>
            </a:extLst>
          </p:cNvPr>
          <p:cNvCxnSpPr>
            <a:cxnSpLocks/>
          </p:cNvCxnSpPr>
          <p:nvPr/>
        </p:nvCxnSpPr>
        <p:spPr>
          <a:xfrm flipH="1">
            <a:off x="0" y="528468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798B79-8105-6FCD-C65A-F6BE09F875EB}"/>
              </a:ext>
            </a:extLst>
          </p:cNvPr>
          <p:cNvCxnSpPr>
            <a:cxnSpLocks/>
          </p:cNvCxnSpPr>
          <p:nvPr/>
        </p:nvCxnSpPr>
        <p:spPr>
          <a:xfrm>
            <a:off x="10624726"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58016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7DCC75-46A1-9953-9459-89672E9805A8}"/>
              </a:ext>
            </a:extLst>
          </p:cNvPr>
          <p:cNvSpPr/>
          <p:nvPr/>
        </p:nvSpPr>
        <p:spPr>
          <a:xfrm>
            <a:off x="0" y="0"/>
            <a:ext cx="12192000" cy="6858000"/>
          </a:xfrm>
          <a:prstGeom prst="rect">
            <a:avLst/>
          </a:prstGeom>
          <a:solidFill>
            <a:schemeClr val="accent1">
              <a:lumMod val="40000"/>
              <a:lumOff val="6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9199563" cy="653184"/>
          </a:xfrm>
        </p:spPr>
        <p:txBody>
          <a:bodyPr anchor="ctr">
            <a:normAutofit/>
          </a:bodyPr>
          <a:lstStyle>
            <a:lvl1pPr>
              <a:lnSpc>
                <a:spcPct val="120000"/>
              </a:lnSpc>
              <a:defRPr sz="1800" b="1" cap="all" spc="100" baseline="0">
                <a:solidFill>
                  <a:schemeClr val="accent4">
                    <a:lumMod val="75000"/>
                  </a:schemeClr>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9199563" cy="3614737"/>
          </a:xfrm>
        </p:spPr>
        <p:txBody>
          <a:bodyPr anchor="ctr">
            <a:normAutofit/>
          </a:bodyPr>
          <a:lstStyle>
            <a:lvl1pPr marL="182880" indent="-182880">
              <a:buNone/>
              <a:defRPr sz="4000">
                <a:solidFill>
                  <a:schemeClr val="accent4">
                    <a:lumMod val="75000"/>
                  </a:schemeClr>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192870C0-88BC-4B78-A088-30393EC7D39C}" type="datetime1">
              <a:rPr lang="en-US" smtClean="0"/>
              <a:t>11/8/2025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741338F2-C5CE-45A7-7748-138B348BA1E7}"/>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4CFB94-8AB3-65DB-0B12-EC4F7DAAEBF7}"/>
              </a:ext>
            </a:extLst>
          </p:cNvPr>
          <p:cNvCxnSpPr>
            <a:cxnSpLocks/>
          </p:cNvCxnSpPr>
          <p:nvPr/>
        </p:nvCxnSpPr>
        <p:spPr>
          <a:xfrm flipH="1">
            <a:off x="0" y="504372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54609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0E8326-1507-F48A-851B-53763210D1ED}"/>
              </a:ext>
            </a:extLst>
          </p:cNvPr>
          <p:cNvSpPr/>
          <p:nvPr/>
        </p:nvSpPr>
        <p:spPr>
          <a:xfrm>
            <a:off x="0" y="0"/>
            <a:ext cx="12192000" cy="6858000"/>
          </a:xfrm>
          <a:prstGeom prst="rect">
            <a:avLst/>
          </a:prstGeom>
          <a:solidFill>
            <a:schemeClr val="accent1">
              <a:lumMod val="20000"/>
              <a:lumOff val="8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00414" cy="653184"/>
          </a:xfrm>
        </p:spPr>
        <p:txBody>
          <a:bodyPr anchor="ctr">
            <a:normAutofit/>
          </a:bodyPr>
          <a:lstStyle>
            <a:lvl1pPr>
              <a:lnSpc>
                <a:spcPct val="120000"/>
              </a:lnSpc>
              <a:defRPr sz="1800" b="1" cap="all" spc="100" baseline="0">
                <a:solidFill>
                  <a:schemeClr val="accent1"/>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00416" cy="3614737"/>
          </a:xfrm>
        </p:spPr>
        <p:txBody>
          <a:bodyPr anchor="ctr">
            <a:normAutofit/>
          </a:bodyPr>
          <a:lstStyle>
            <a:lvl1pPr marL="182880" indent="-182880">
              <a:buNone/>
              <a:defRPr sz="4000">
                <a:solidFill>
                  <a:schemeClr val="tx2">
                    <a:alpha val="80000"/>
                  </a:schemeClr>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D49EA2AE-D036-4E26-95AB-9605EDE53986}" type="datetime1">
              <a:rPr lang="en-US" smtClean="0"/>
              <a:t>11/8/2025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207475CC-2E7D-619F-AFAD-0EB2BC1DFC40}"/>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81F4D6-9057-EF87-48BE-0C6D4ADC8BC6}"/>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91658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07D4A-1244-6A47-327B-CDB05AF70268}"/>
              </a:ext>
            </a:extLst>
          </p:cNvPr>
          <p:cNvSpPr/>
          <p:nvPr/>
        </p:nvSpPr>
        <p:spPr>
          <a:xfrm>
            <a:off x="0" y="0"/>
            <a:ext cx="12192000" cy="6858000"/>
          </a:xfrm>
          <a:prstGeom prst="rect">
            <a:avLst/>
          </a:prstGeom>
          <a:solidFill>
            <a:schemeClr val="accent3">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82709" cy="653184"/>
          </a:xfrm>
        </p:spPr>
        <p:txBody>
          <a:bodyPr anchor="ctr">
            <a:normAutofit/>
          </a:bodyPr>
          <a:lstStyle>
            <a:lvl1pPr>
              <a:lnSpc>
                <a:spcPct val="120000"/>
              </a:lnSpc>
              <a:defRPr sz="1800" b="1" cap="all" spc="100" baseline="0">
                <a:solidFill>
                  <a:schemeClr val="tx2"/>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82712" cy="3614737"/>
          </a:xfrm>
        </p:spPr>
        <p:txBody>
          <a:bodyPr anchor="ctr">
            <a:normAutofit/>
          </a:bodyPr>
          <a:lstStyle>
            <a:lvl1pPr marL="182880" indent="-182880">
              <a:buNone/>
              <a:defRPr sz="3600">
                <a:solidFill>
                  <a:schemeClr val="tx2"/>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2D99B03C-9B9E-4B25-B0F1-2ABF7EE05CC0}" type="datetime1">
              <a:rPr lang="en-US" smtClean="0"/>
              <a:t>11/8/2025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DBA83050-F737-4CAA-50C3-B1912F8DCD4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AC790E-B990-47FD-A7C4-38DEB7A38CA4}"/>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CD9DAA-71D0-AF79-A512-7D264779C222}"/>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01058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63E278-755B-41D3-7218-B797D9B5DF3C}"/>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75488" y="4893472"/>
            <a:ext cx="8019287" cy="1205575"/>
          </a:xfrm>
        </p:spPr>
        <p:txBody>
          <a:bodyPr anchor="t">
            <a:normAutofit/>
          </a:bodyPr>
          <a:lstStyle>
            <a:lvl1pPr>
              <a:lnSpc>
                <a:spcPct val="120000"/>
              </a:lnSpc>
              <a:defRPr sz="1800" b="1" cap="all" spc="100" baseline="0">
                <a:solidFill>
                  <a:schemeClr val="tx2"/>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475488" y="594360"/>
            <a:ext cx="8019288" cy="3236976"/>
          </a:xfrm>
        </p:spPr>
        <p:txBody>
          <a:bodyPr anchor="b">
            <a:normAutofit/>
          </a:bodyPr>
          <a:lstStyle>
            <a:lvl1pPr marL="182880" indent="-182880">
              <a:buNone/>
              <a:defRPr sz="3600">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A1B6A855-EE76-45C6-B820-67541FFB5E07}" type="datetime1">
              <a:rPr lang="en-US" smtClean="0"/>
              <a:t>11/8/2025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8AA0B79A-2EB3-E6D5-B923-60D51965E7A7}"/>
              </a:ext>
            </a:extLst>
          </p:cNvPr>
          <p:cNvCxnSpPr>
            <a:cxnSpLocks/>
          </p:cNvCxnSpPr>
          <p:nvPr/>
        </p:nvCxnSpPr>
        <p:spPr>
          <a:xfrm flipH="1">
            <a:off x="0" y="436240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1507FC-FD8A-132E-6F82-1A96368D292F}"/>
              </a:ext>
            </a:extLst>
          </p:cNvPr>
          <p:cNvCxnSpPr>
            <a:cxnSpLocks/>
          </p:cNvCxnSpPr>
          <p:nvPr/>
        </p:nvCxnSpPr>
        <p:spPr>
          <a:xfrm>
            <a:off x="903719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78164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5160261"/>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5931483"/>
            <a:ext cx="10813067" cy="611557"/>
          </a:xfrm>
        </p:spPr>
        <p:txBody>
          <a:bodyPr vert="horz" lIns="91440" tIns="45720" rIns="91440" bIns="45720" rtlCol="0">
            <a:normAutofit/>
          </a:bodyPr>
          <a:lstStyle>
            <a:lvl1pPr marL="0" indent="0">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0"/>
            <a:ext cx="11268845" cy="5019190"/>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AB6383D2-C802-4DD2-AEDD-7474238763C3}"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501926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885426"/>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7BF6-CDFA-AAF4-F7FD-F4F8D06FF275}"/>
              </a:ext>
            </a:extLst>
          </p:cNvPr>
          <p:cNvSpPr>
            <a:spLocks noGrp="1"/>
          </p:cNvSpPr>
          <p:nvPr>
            <p:ph type="title"/>
          </p:nvPr>
        </p:nvSpPr>
        <p:spPr>
          <a:xfrm>
            <a:off x="457200" y="275309"/>
            <a:ext cx="11277600" cy="914400"/>
          </a:xfrm>
        </p:spPr>
        <p:txBody>
          <a:bodyPr anchor="ct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6EAB1904-05A3-AF54-90B7-8B4E5E9BFC62}"/>
              </a:ext>
            </a:extLst>
          </p:cNvPr>
          <p:cNvSpPr>
            <a:spLocks noGrp="1"/>
          </p:cNvSpPr>
          <p:nvPr>
            <p:ph sz="quarter" idx="15"/>
          </p:nvPr>
        </p:nvSpPr>
        <p:spPr>
          <a:xfrm>
            <a:off x="455613" y="1677988"/>
            <a:ext cx="5181600"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D15555F-2C1E-04D7-CE37-D06ABFB5685F}"/>
              </a:ext>
            </a:extLst>
          </p:cNvPr>
          <p:cNvSpPr>
            <a:spLocks noGrp="1"/>
          </p:cNvSpPr>
          <p:nvPr>
            <p:ph sz="quarter" idx="16"/>
          </p:nvPr>
        </p:nvSpPr>
        <p:spPr>
          <a:xfrm>
            <a:off x="6553200" y="1677988"/>
            <a:ext cx="5180013" cy="4498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B108197-F703-726D-4372-C7520052DC70}"/>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F85FAA39-5E1E-3A94-5A04-C36BA19E34ED}"/>
              </a:ext>
            </a:extLst>
          </p:cNvPr>
          <p:cNvSpPr>
            <a:spLocks noGrp="1"/>
          </p:cNvSpPr>
          <p:nvPr>
            <p:ph type="dt" sz="half" idx="10"/>
          </p:nvPr>
        </p:nvSpPr>
        <p:spPr/>
        <p:txBody>
          <a:bodyPr/>
          <a:lstStyle/>
          <a:p>
            <a:fld id="{B20F022F-161E-41B9-A1BC-CC85E43B1AF4}" type="datetime1">
              <a:rPr lang="en-US" smtClean="0"/>
              <a:t>11/8/2025</a:t>
            </a:fld>
            <a:endParaRPr lang="en-US"/>
          </a:p>
        </p:txBody>
      </p:sp>
      <p:sp>
        <p:nvSpPr>
          <p:cNvPr id="7" name="Slide Number Placeholder 6">
            <a:extLst>
              <a:ext uri="{FF2B5EF4-FFF2-40B4-BE49-F238E27FC236}">
                <a16:creationId xmlns:a16="http://schemas.microsoft.com/office/drawing/2014/main" id="{ACE80595-19B6-01B9-FCF5-F94B0C1BBAA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52C5098A-8A29-951C-ABCF-B4C329C3A94F}"/>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4A1D01-2B46-73F0-8DC7-926AA95F7DFC}"/>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233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27A1-B3E2-4312-9475-76586DB132FF}"/>
              </a:ext>
            </a:extLst>
          </p:cNvPr>
          <p:cNvSpPr>
            <a:spLocks noGrp="1"/>
          </p:cNvSpPr>
          <p:nvPr>
            <p:ph type="title"/>
          </p:nvPr>
        </p:nvSpPr>
        <p:spPr>
          <a:xfrm>
            <a:off x="457199" y="276838"/>
            <a:ext cx="11274552" cy="914400"/>
          </a:xfrm>
        </p:spPr>
        <p:txBody>
          <a:bodyPr vert="horz" lIns="91440" tIns="45720" rIns="91440" bIns="45720" rtlCol="0" anchor="ctr">
            <a:norm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25FD6984-5D8F-6F35-3DC2-352D46E75874}"/>
              </a:ext>
            </a:extLst>
          </p:cNvPr>
          <p:cNvSpPr>
            <a:spLocks noGrp="1"/>
          </p:cNvSpPr>
          <p:nvPr>
            <p:ph type="body" idx="1"/>
          </p:nvPr>
        </p:nvSpPr>
        <p:spPr>
          <a:xfrm>
            <a:off x="457199" y="1475623"/>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D5136-48A0-D788-8CE2-627309A00EC8}"/>
              </a:ext>
            </a:extLst>
          </p:cNvPr>
          <p:cNvSpPr>
            <a:spLocks noGrp="1"/>
          </p:cNvSpPr>
          <p:nvPr>
            <p:ph sz="quarter" idx="15"/>
          </p:nvPr>
        </p:nvSpPr>
        <p:spPr>
          <a:xfrm>
            <a:off x="457200" y="2522538"/>
            <a:ext cx="5178425"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07CEA6-7FDB-2A72-485B-D38A79C1826D}"/>
              </a:ext>
            </a:extLst>
          </p:cNvPr>
          <p:cNvSpPr>
            <a:spLocks noGrp="1"/>
          </p:cNvSpPr>
          <p:nvPr>
            <p:ph type="body" sz="quarter" idx="3"/>
          </p:nvPr>
        </p:nvSpPr>
        <p:spPr>
          <a:xfrm>
            <a:off x="6556248" y="1475622"/>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FC4D723F-4492-3B3B-CE74-0959714EEB14}"/>
              </a:ext>
            </a:extLst>
          </p:cNvPr>
          <p:cNvSpPr>
            <a:spLocks noGrp="1"/>
          </p:cNvSpPr>
          <p:nvPr>
            <p:ph sz="quarter" idx="16"/>
          </p:nvPr>
        </p:nvSpPr>
        <p:spPr>
          <a:xfrm>
            <a:off x="6556375" y="2522538"/>
            <a:ext cx="5175249"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FA108E0-63AE-4B5C-404F-AD0FEC4AB8B8}"/>
              </a:ext>
            </a:extLst>
          </p:cNvPr>
          <p:cNvSpPr>
            <a:spLocks noGrp="1"/>
          </p:cNvSpPr>
          <p:nvPr>
            <p:ph type="ftr" sz="quarter" idx="11"/>
          </p:nvPr>
        </p:nvSpPr>
        <p:spPr/>
        <p:txBody>
          <a:bodyPr/>
          <a:lstStyle/>
          <a:p>
            <a:r>
              <a:rPr lang="en-US"/>
              <a:t>Sample Footer Text</a:t>
            </a:r>
          </a:p>
        </p:txBody>
      </p:sp>
      <p:sp>
        <p:nvSpPr>
          <p:cNvPr id="10" name="Date Placeholder 9">
            <a:extLst>
              <a:ext uri="{FF2B5EF4-FFF2-40B4-BE49-F238E27FC236}">
                <a16:creationId xmlns:a16="http://schemas.microsoft.com/office/drawing/2014/main" id="{42E2EB77-3CF8-CDC9-D0D4-1AC07FC535D4}"/>
              </a:ext>
            </a:extLst>
          </p:cNvPr>
          <p:cNvSpPr>
            <a:spLocks noGrp="1"/>
          </p:cNvSpPr>
          <p:nvPr>
            <p:ph type="dt" sz="half" idx="10"/>
          </p:nvPr>
        </p:nvSpPr>
        <p:spPr/>
        <p:txBody>
          <a:bodyPr/>
          <a:lstStyle/>
          <a:p>
            <a:fld id="{6BC8F49A-9797-4EFB-8F78-023201B418DD}" type="datetime1">
              <a:rPr lang="en-US" smtClean="0"/>
              <a:t>11/8/2025</a:t>
            </a:fld>
            <a:endParaRPr lang="en-US"/>
          </a:p>
        </p:txBody>
      </p:sp>
      <p:sp>
        <p:nvSpPr>
          <p:cNvPr id="15" name="Slide Number Placeholder 14">
            <a:extLst>
              <a:ext uri="{FF2B5EF4-FFF2-40B4-BE49-F238E27FC236}">
                <a16:creationId xmlns:a16="http://schemas.microsoft.com/office/drawing/2014/main" id="{6918C09E-FCA3-F1F6-7408-40D98FCEA9FD}"/>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354F547E-1AC1-2FFD-3E17-DC3F25B07823}"/>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95E25D-D4B1-2002-F8AB-8B987C1683D9}"/>
              </a:ext>
            </a:extLst>
          </p:cNvPr>
          <p:cNvCxnSpPr>
            <a:cxnSpLocks/>
          </p:cNvCxnSpPr>
          <p:nvPr/>
        </p:nvCxnSpPr>
        <p:spPr>
          <a:xfrm flipH="1">
            <a:off x="0" y="226812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35EA16-C700-BA75-F075-2E4BC3EAFBE2}"/>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815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52C1-DD73-A90F-46E0-33A4D558013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38F8C10-87B8-01D2-2FEE-DAC41B9CF7CE}"/>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225E57E-7F73-3825-2158-80859BAD43A4}"/>
              </a:ext>
            </a:extLst>
          </p:cNvPr>
          <p:cNvSpPr>
            <a:spLocks noGrp="1"/>
          </p:cNvSpPr>
          <p:nvPr>
            <p:ph type="dt" sz="half" idx="10"/>
          </p:nvPr>
        </p:nvSpPr>
        <p:spPr/>
        <p:txBody>
          <a:bodyPr/>
          <a:lstStyle/>
          <a:p>
            <a:fld id="{F1E57D35-FD3E-408B-A06E-7ED09E94C083}" type="datetime1">
              <a:rPr lang="en-US" smtClean="0"/>
              <a:t>11/8/2025</a:t>
            </a:fld>
            <a:endParaRPr lang="en-US"/>
          </a:p>
        </p:txBody>
      </p:sp>
      <p:sp>
        <p:nvSpPr>
          <p:cNvPr id="5" name="Slide Number Placeholder 4">
            <a:extLst>
              <a:ext uri="{FF2B5EF4-FFF2-40B4-BE49-F238E27FC236}">
                <a16:creationId xmlns:a16="http://schemas.microsoft.com/office/drawing/2014/main" id="{27A634BF-792D-AC8C-B0E0-492263401E1B}"/>
              </a:ext>
            </a:extLst>
          </p:cNvPr>
          <p:cNvSpPr>
            <a:spLocks noGrp="1"/>
          </p:cNvSpPr>
          <p:nvPr>
            <p:ph type="sldNum" sz="quarter" idx="12"/>
          </p:nvPr>
        </p:nvSpPr>
        <p:spPr/>
        <p:txBody>
          <a:bodyPr/>
          <a:lstStyle/>
          <a:p>
            <a:fld id="{DDF60B60-82CA-4BB9-BA6E-A62FADF2374B}" type="slidenum">
              <a:rPr lang="en-US" smtClean="0"/>
              <a:t>‹#›</a:t>
            </a:fld>
            <a:endParaRPr lang="en-US"/>
          </a:p>
        </p:txBody>
      </p:sp>
    </p:spTree>
    <p:extLst>
      <p:ext uri="{BB962C8B-B14F-4D97-AF65-F5344CB8AC3E}">
        <p14:creationId xmlns:p14="http://schemas.microsoft.com/office/powerpoint/2010/main" val="26453765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51370D-0A93-44DD-E049-EF3265B73F77}"/>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6FF00A2-5853-30A7-62F5-7C7CB5A22191}"/>
              </a:ext>
            </a:extLst>
          </p:cNvPr>
          <p:cNvSpPr>
            <a:spLocks noGrp="1"/>
          </p:cNvSpPr>
          <p:nvPr>
            <p:ph type="dt" sz="half" idx="10"/>
          </p:nvPr>
        </p:nvSpPr>
        <p:spPr/>
        <p:txBody>
          <a:bodyPr/>
          <a:lstStyle/>
          <a:p>
            <a:fld id="{8334BC47-E75B-4512-AE58-14F5144E068D}" type="datetime1">
              <a:rPr lang="en-US" smtClean="0"/>
              <a:t>11/8/2025</a:t>
            </a:fld>
            <a:endParaRPr lang="en-US"/>
          </a:p>
        </p:txBody>
      </p:sp>
      <p:sp>
        <p:nvSpPr>
          <p:cNvPr id="4" name="Slide Number Placeholder 3">
            <a:extLst>
              <a:ext uri="{FF2B5EF4-FFF2-40B4-BE49-F238E27FC236}">
                <a16:creationId xmlns:a16="http://schemas.microsoft.com/office/drawing/2014/main" id="{ED3E97DA-A7DF-E3FF-8937-F6A36D17F59B}"/>
              </a:ext>
            </a:extLst>
          </p:cNvPr>
          <p:cNvSpPr>
            <a:spLocks noGrp="1"/>
          </p:cNvSpPr>
          <p:nvPr>
            <p:ph type="sldNum" sz="quarter" idx="12"/>
          </p:nvPr>
        </p:nvSpPr>
        <p:spPr/>
        <p:txBody>
          <a:bodyPr/>
          <a:lstStyle/>
          <a:p>
            <a:fld id="{DDF60B60-82CA-4BB9-BA6E-A62FADF2374B}" type="slidenum">
              <a:rPr lang="en-US" smtClean="0"/>
              <a:t>‹#›</a:t>
            </a:fld>
            <a:endParaRPr lang="en-US"/>
          </a:p>
        </p:txBody>
      </p:sp>
    </p:spTree>
    <p:extLst>
      <p:ext uri="{BB962C8B-B14F-4D97-AF65-F5344CB8AC3E}">
        <p14:creationId xmlns:p14="http://schemas.microsoft.com/office/powerpoint/2010/main" val="816083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B5AB-0FA3-E8AE-A6A1-C03EE2DDAC1C}"/>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407D3D71-61A7-7BE9-20ED-B5AF76B017E2}"/>
              </a:ext>
            </a:extLst>
          </p:cNvPr>
          <p:cNvSpPr>
            <a:spLocks noGrp="1"/>
          </p:cNvSpPr>
          <p:nvPr>
            <p:ph type="body" sz="half" idx="2"/>
          </p:nvPr>
        </p:nvSpPr>
        <p:spPr>
          <a:xfrm>
            <a:off x="457200" y="2057400"/>
            <a:ext cx="3840480" cy="397925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94D1ED4A-75CE-22B6-973F-969688C90EC1}"/>
              </a:ext>
            </a:extLst>
          </p:cNvPr>
          <p:cNvSpPr>
            <a:spLocks noGrp="1"/>
          </p:cNvSpPr>
          <p:nvPr>
            <p:ph idx="1"/>
          </p:nvPr>
        </p:nvSpPr>
        <p:spPr>
          <a:xfrm>
            <a:off x="5183187" y="457201"/>
            <a:ext cx="6551601" cy="5579457"/>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BDB4269-D6C6-3706-6E34-9B96440E4C79}"/>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5" name="Date Placeholder 4">
            <a:extLst>
              <a:ext uri="{FF2B5EF4-FFF2-40B4-BE49-F238E27FC236}">
                <a16:creationId xmlns:a16="http://schemas.microsoft.com/office/drawing/2014/main" id="{8525825D-6882-CF7E-DED2-796EB50E5624}"/>
              </a:ext>
            </a:extLst>
          </p:cNvPr>
          <p:cNvSpPr>
            <a:spLocks noGrp="1"/>
          </p:cNvSpPr>
          <p:nvPr>
            <p:ph type="dt" sz="half" idx="10"/>
          </p:nvPr>
        </p:nvSpPr>
        <p:spPr/>
        <p:txBody>
          <a:bodyPr/>
          <a:lstStyle/>
          <a:p>
            <a:fld id="{63E7E953-C3C8-4A4B-8817-BB1E8DE8DAD2}" type="datetime1">
              <a:rPr lang="en-US" smtClean="0"/>
              <a:t>11/8/2025</a:t>
            </a:fld>
            <a:endParaRPr lang="en-US"/>
          </a:p>
        </p:txBody>
      </p:sp>
      <p:sp>
        <p:nvSpPr>
          <p:cNvPr id="7" name="Slide Number Placeholder 6">
            <a:extLst>
              <a:ext uri="{FF2B5EF4-FFF2-40B4-BE49-F238E27FC236}">
                <a16:creationId xmlns:a16="http://schemas.microsoft.com/office/drawing/2014/main" id="{9E661EE4-2972-F8D1-E2C0-577A67DEC944}"/>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1A5F8204-04DE-BDF1-25A8-C8850EC04A7C}"/>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0CCA0B-4B85-D092-C9D6-7644345E4BFB}"/>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64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4BF-25B8-DF5F-78A5-EF299DBC0FE5}"/>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EB6BD76-5832-C2AF-7743-B7CB3A9FD207}"/>
              </a:ext>
            </a:extLst>
          </p:cNvPr>
          <p:cNvSpPr>
            <a:spLocks noGrp="1"/>
          </p:cNvSpPr>
          <p:nvPr>
            <p:ph type="body" sz="half" idx="2"/>
          </p:nvPr>
        </p:nvSpPr>
        <p:spPr>
          <a:xfrm>
            <a:off x="457200" y="2073584"/>
            <a:ext cx="3840480" cy="38807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3F01BD91-BD6E-DEBA-3699-22D6D0CCE7F1}"/>
              </a:ext>
            </a:extLst>
          </p:cNvPr>
          <p:cNvSpPr>
            <a:spLocks noGrp="1"/>
          </p:cNvSpPr>
          <p:nvPr>
            <p:ph type="pic" idx="1" hasCustomPrompt="1"/>
          </p:nvPr>
        </p:nvSpPr>
        <p:spPr>
          <a:xfrm>
            <a:off x="5183188" y="542165"/>
            <a:ext cx="6466646" cy="5313731"/>
          </a:xfrm>
          <a:blipFill dpi="0" rotWithShape="1">
            <a:blip r:embed="rId2">
              <a:alphaModFix amt="8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6" name="Footer Placeholder 5">
            <a:extLst>
              <a:ext uri="{FF2B5EF4-FFF2-40B4-BE49-F238E27FC236}">
                <a16:creationId xmlns:a16="http://schemas.microsoft.com/office/drawing/2014/main" id="{5BC7AD9D-75CD-C3FA-F88F-4D8A87B72273}"/>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5" name="Date Placeholder 4">
            <a:extLst>
              <a:ext uri="{FF2B5EF4-FFF2-40B4-BE49-F238E27FC236}">
                <a16:creationId xmlns:a16="http://schemas.microsoft.com/office/drawing/2014/main" id="{F47D41FD-57A5-7CC9-58D3-3ACA20265E6C}"/>
              </a:ext>
            </a:extLst>
          </p:cNvPr>
          <p:cNvSpPr>
            <a:spLocks noGrp="1"/>
          </p:cNvSpPr>
          <p:nvPr>
            <p:ph type="dt" sz="half" idx="10"/>
          </p:nvPr>
        </p:nvSpPr>
        <p:spPr/>
        <p:txBody>
          <a:bodyPr/>
          <a:lstStyle/>
          <a:p>
            <a:fld id="{CF4969BF-940B-4FBC-8397-235C5A271474}" type="datetime1">
              <a:rPr lang="en-US" smtClean="0"/>
              <a:t>11/8/2025</a:t>
            </a:fld>
            <a:endParaRPr lang="en-US"/>
          </a:p>
        </p:txBody>
      </p:sp>
      <p:sp>
        <p:nvSpPr>
          <p:cNvPr id="7" name="Slide Number Placeholder 6">
            <a:extLst>
              <a:ext uri="{FF2B5EF4-FFF2-40B4-BE49-F238E27FC236}">
                <a16:creationId xmlns:a16="http://schemas.microsoft.com/office/drawing/2014/main" id="{6EACC530-F0C1-526A-3F3A-EA8A7A29A70E}"/>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09332F2A-AF1E-7A2E-F872-24CEC59A2C2B}"/>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41477D-FCE4-BE8D-ED72-1A4C8D664981}"/>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4095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319627-2791-E32D-91B0-857B27F822FB}"/>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11122508" cy="1993399"/>
          </a:xfrm>
        </p:spPr>
        <p:txBody>
          <a:bodyPr anchor="b">
            <a:normAutofit/>
          </a:bodyPr>
          <a:lstStyle>
            <a:lvl1pPr>
              <a:defRPr sz="6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199" y="3528206"/>
            <a:ext cx="11122509" cy="2754253"/>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DBA68D7-9D7C-42B8-BD6B-A4B9C6BE522F}" type="datetime1">
              <a:rPr lang="en-US" smtClean="0"/>
              <a:t>11/8/2025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477608"/>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nclusion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CD7571-736E-B4CB-34E0-C8B31B5A98C2}"/>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6768193" cy="1993399"/>
          </a:xfrm>
        </p:spPr>
        <p:txBody>
          <a:bodyPr anchor="b">
            <a:normAutofit/>
          </a:bodyPr>
          <a:lstStyle>
            <a:lvl1pPr>
              <a:defRPr sz="6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200" y="3528206"/>
            <a:ext cx="6768193" cy="1794899"/>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F39104F-A6E3-4FB2-902A-A12FD9746726}" type="datetime1">
              <a:rPr lang="en-US" smtClean="0"/>
              <a:t>11/8/2025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8921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096430" y="1226087"/>
            <a:ext cx="7961965" cy="3290611"/>
          </a:xfrm>
        </p:spPr>
        <p:txBody>
          <a:bodyPr anchor="ctr">
            <a:normAutofit/>
          </a:bodyPr>
          <a:lstStyle>
            <a:lvl1pPr algn="ctr">
              <a:defRPr sz="48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777327"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A278C13-F8B8-4237-9811-6A882F130BDA}"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B7528-295D-CD0F-0521-B5C01EAC12DD}"/>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6261A6-5928-598A-5A46-6855CE4DF282}"/>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263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1636222" y="1246912"/>
            <a:ext cx="8919556" cy="3050766"/>
          </a:xfrm>
        </p:spPr>
        <p:txBody>
          <a:bodyPr anchor="ctr">
            <a:normAutofit/>
          </a:bodyPr>
          <a:lstStyle>
            <a:lvl1pPr algn="ctr">
              <a:defRPr sz="54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451378" y="5345199"/>
            <a:ext cx="7289245" cy="1184035"/>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3545FD76-1DE6-4A1C-9609-D2819734F8F3}"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016433"/>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6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950265" y="1400657"/>
            <a:ext cx="6291470" cy="3290611"/>
          </a:xfrm>
        </p:spPr>
        <p:txBody>
          <a:bodyPr anchor="ctr">
            <a:normAutofit/>
          </a:bodyPr>
          <a:lstStyle>
            <a:lvl1pPr algn="ctr">
              <a:defRPr sz="4800">
                <a:solidFill>
                  <a:schemeClr val="tx2">
                    <a:lumMod val="90000"/>
                    <a:alpha val="8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alpha val="80000"/>
                  </a:schemeClr>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alpha val="80000"/>
                  </a:schemeClr>
                </a:solidFill>
              </a:defRPr>
            </a:lvl1pPr>
          </a:lstStyle>
          <a:p>
            <a:fld id="{014AE7A1-FDDE-474D-BCD9-88FCF250514D}" type="datetime1">
              <a:rPr lang="en-US" smtClean="0"/>
              <a:t>11/8/2025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alpha val="80000"/>
                  </a:schemeClr>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860F39-D33B-13B7-DD5E-58C8CE6DCE69}"/>
              </a:ext>
            </a:extLst>
          </p:cNvPr>
          <p:cNvCxnSpPr>
            <a:cxnSpLocks/>
          </p:cNvCxnSpPr>
          <p:nvPr/>
        </p:nvCxnSpPr>
        <p:spPr>
          <a:xfrm>
            <a:off x="23177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17974A-33A9-A10C-D982-114045377C2E}"/>
              </a:ext>
            </a:extLst>
          </p:cNvPr>
          <p:cNvCxnSpPr>
            <a:cxnSpLocks/>
          </p:cNvCxnSpPr>
          <p:nvPr/>
        </p:nvCxnSpPr>
        <p:spPr>
          <a:xfrm>
            <a:off x="98742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3711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D6AD5-6168-B411-89A9-90C82303B25C}"/>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838087"/>
            <a:ext cx="8932653" cy="3312544"/>
          </a:xfrm>
        </p:spPr>
        <p:txBody>
          <a:bodyPr anchor="b">
            <a:normAutofit/>
          </a:bodyPr>
          <a:lstStyle>
            <a:lvl1pPr>
              <a:lnSpc>
                <a:spcPct val="80000"/>
              </a:lnSpc>
              <a:defRPr sz="6600" cap="all" baseline="0">
                <a:solidFill>
                  <a:schemeClr val="tx2">
                    <a:alpha val="5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DAC6904D-FBDC-4E1E-863E-C45FAD9DD85B}" type="datetime1">
              <a:rPr lang="en-US" smtClean="0"/>
              <a:t>11/8/2025</a:t>
            </a:fld>
            <a:endParaRPr lang="en-US"/>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136758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EB75EB-F27E-271A-C843-4096E1F19057}"/>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12786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7148D-D60C-3359-4AC2-15A43E221742}"/>
              </a:ext>
            </a:extLst>
          </p:cNvPr>
          <p:cNvSpPr>
            <a:spLocks noGrp="1"/>
          </p:cNvSpPr>
          <p:nvPr>
            <p:ph type="title"/>
          </p:nvPr>
        </p:nvSpPr>
        <p:spPr>
          <a:xfrm>
            <a:off x="457200" y="533401"/>
            <a:ext cx="10515600" cy="115728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A8731C-FCAE-A05A-5A11-57005B86ABD4}"/>
              </a:ext>
            </a:extLst>
          </p:cNvPr>
          <p:cNvSpPr>
            <a:spLocks noGrp="1"/>
          </p:cNvSpPr>
          <p:nvPr>
            <p:ph type="body" idx="1"/>
          </p:nvPr>
        </p:nvSpPr>
        <p:spPr>
          <a:xfrm>
            <a:off x="457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952E70-B2DF-717F-6373-70A688FAD82F}"/>
              </a:ext>
            </a:extLst>
          </p:cNvPr>
          <p:cNvSpPr>
            <a:spLocks noGrp="1"/>
          </p:cNvSpPr>
          <p:nvPr>
            <p:ph type="ftr" sz="quarter" idx="3"/>
          </p:nvPr>
        </p:nvSpPr>
        <p:spPr>
          <a:xfrm>
            <a:off x="457200" y="6445997"/>
            <a:ext cx="3949302" cy="365125"/>
          </a:xfrm>
          <a:prstGeom prst="rect">
            <a:avLst/>
          </a:prstGeom>
        </p:spPr>
        <p:txBody>
          <a:bodyPr vert="horz" lIns="91440" tIns="45720" rIns="91440" bIns="45720" rtlCol="0" anchor="ctr"/>
          <a:lstStyle>
            <a:lvl1pPr algn="l">
              <a:defRPr sz="900">
                <a:solidFill>
                  <a:schemeClr val="tx1">
                    <a:lumMod val="95000"/>
                    <a:lumOff val="5000"/>
                  </a:schemeClr>
                </a:solidFill>
              </a:defRPr>
            </a:lvl1pPr>
          </a:lstStyle>
          <a:p>
            <a:r>
              <a:rPr lang="en-US"/>
              <a:t>Sample Footer Text</a:t>
            </a:r>
          </a:p>
        </p:txBody>
      </p:sp>
      <p:sp>
        <p:nvSpPr>
          <p:cNvPr id="4" name="Date Placeholder 3">
            <a:extLst>
              <a:ext uri="{FF2B5EF4-FFF2-40B4-BE49-F238E27FC236}">
                <a16:creationId xmlns:a16="http://schemas.microsoft.com/office/drawing/2014/main" id="{225215E5-6146-14C5-665E-EF04630DCB32}"/>
              </a:ext>
            </a:extLst>
          </p:cNvPr>
          <p:cNvSpPr>
            <a:spLocks noGrp="1"/>
          </p:cNvSpPr>
          <p:nvPr>
            <p:ph type="dt" sz="half" idx="2"/>
          </p:nvPr>
        </p:nvSpPr>
        <p:spPr>
          <a:xfrm>
            <a:off x="9737594" y="6445997"/>
            <a:ext cx="1842115" cy="365125"/>
          </a:xfrm>
          <a:prstGeom prst="rect">
            <a:avLst/>
          </a:prstGeom>
        </p:spPr>
        <p:txBody>
          <a:bodyPr vert="horz" lIns="91440" tIns="45720" rIns="91440" bIns="45720" rtlCol="0" anchor="ctr"/>
          <a:lstStyle>
            <a:lvl1pPr algn="r">
              <a:defRPr sz="900">
                <a:solidFill>
                  <a:schemeClr val="tx1">
                    <a:lumMod val="95000"/>
                    <a:lumOff val="5000"/>
                  </a:schemeClr>
                </a:solidFill>
              </a:defRPr>
            </a:lvl1pPr>
          </a:lstStyle>
          <a:p>
            <a:fld id="{56D64244-A3D4-4B68-87F0-779EEA0C37FE}" type="datetime1">
              <a:rPr lang="en-US" smtClean="0"/>
              <a:t>11/8/2025</a:t>
            </a:fld>
            <a:endParaRPr lang="en-US"/>
          </a:p>
        </p:txBody>
      </p:sp>
      <p:sp>
        <p:nvSpPr>
          <p:cNvPr id="6" name="Slide Number Placeholder 5">
            <a:extLst>
              <a:ext uri="{FF2B5EF4-FFF2-40B4-BE49-F238E27FC236}">
                <a16:creationId xmlns:a16="http://schemas.microsoft.com/office/drawing/2014/main" id="{20E8FA3A-8706-3F4B-41CC-B024431F6200}"/>
              </a:ext>
            </a:extLst>
          </p:cNvPr>
          <p:cNvSpPr>
            <a:spLocks noGrp="1"/>
          </p:cNvSpPr>
          <p:nvPr>
            <p:ph type="sldNum" sz="quarter" idx="4"/>
          </p:nvPr>
        </p:nvSpPr>
        <p:spPr>
          <a:xfrm>
            <a:off x="11734800" y="6445997"/>
            <a:ext cx="457200" cy="365125"/>
          </a:xfrm>
          <a:prstGeom prst="rect">
            <a:avLst/>
          </a:prstGeom>
        </p:spPr>
        <p:txBody>
          <a:bodyPr vert="horz" lIns="91440" tIns="45720" rIns="91440" bIns="45720" rtlCol="0" anchor="ctr"/>
          <a:lstStyle>
            <a:lvl1pPr algn="ctr">
              <a:defRPr sz="900">
                <a:solidFill>
                  <a:schemeClr val="tx1">
                    <a:lumMod val="95000"/>
                    <a:lumOff val="5000"/>
                  </a:schemeClr>
                </a:solidFill>
              </a:defRPr>
            </a:lvl1pPr>
          </a:lstStyle>
          <a:p>
            <a:fld id="{DDF60B60-82CA-4BB9-BA6E-A62FADF2374B}" type="slidenum">
              <a:rPr lang="en-US" smtClean="0"/>
              <a:t>‹#›</a:t>
            </a:fld>
            <a:endParaRPr lang="en-US"/>
          </a:p>
        </p:txBody>
      </p:sp>
    </p:spTree>
    <p:extLst>
      <p:ext uri="{BB962C8B-B14F-4D97-AF65-F5344CB8AC3E}">
        <p14:creationId xmlns:p14="http://schemas.microsoft.com/office/powerpoint/2010/main" val="2857678996"/>
      </p:ext>
    </p:extLst>
  </p:cSld>
  <p:clrMap bg1="lt1" tx1="dk1" bg2="lt2" tx2="dk2" accent1="accent1" accent2="accent2" accent3="accent3" accent4="accent4" accent5="accent5" accent6="accent6" hlink="hlink" folHlink="folHlink"/>
  <p:sldLayoutIdLst>
    <p:sldLayoutId id="2147483666" r:id="rId1"/>
    <p:sldLayoutId id="2147483662" r:id="rId2"/>
    <p:sldLayoutId id="2147483661" r:id="rId3"/>
    <p:sldLayoutId id="2147483663" r:id="rId4"/>
    <p:sldLayoutId id="2147483665" r:id="rId5"/>
    <p:sldLayoutId id="2147483667"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Lst>
  <p:hf hdr="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08">
          <p15:clr>
            <a:srgbClr val="F26B43"/>
          </p15:clr>
        </p15:guide>
        <p15:guide id="3" pos="4872">
          <p15:clr>
            <a:srgbClr val="F26B43"/>
          </p15:clr>
        </p15:guide>
        <p15:guide id="4" pos="5160">
          <p15:clr>
            <a:srgbClr val="F26B43"/>
          </p15:clr>
        </p15:guide>
        <p15:guide id="5" pos="2520">
          <p15:clr>
            <a:srgbClr val="F26B43"/>
          </p15:clr>
        </p15:guide>
        <p15:guide id="6" pos="45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FA30C6-EC06-0A22-3631-0A6576DD8489}"/>
              </a:ext>
            </a:extLst>
          </p:cNvPr>
          <p:cNvSpPr>
            <a:spLocks noGrp="1"/>
          </p:cNvSpPr>
          <p:nvPr>
            <p:ph type="ftr" sz="quarter" idx="11"/>
          </p:nvPr>
        </p:nvSpPr>
        <p:spPr/>
        <p:txBody>
          <a:bodyPr anchor="ctr">
            <a:normAutofit/>
          </a:bodyPr>
          <a:lstStyle/>
          <a:p>
            <a:pPr>
              <a:spcAft>
                <a:spcPts val="600"/>
              </a:spcAft>
            </a:pPr>
            <a:r>
              <a:rPr lang="en-US"/>
              <a:t>Team </a:t>
            </a:r>
            <a:r>
              <a:rPr lang="en-US" err="1"/>
              <a:t>Inifinity</a:t>
            </a:r>
            <a:r>
              <a:rPr lang="en-US"/>
              <a:t> –  new vision</a:t>
            </a:r>
          </a:p>
        </p:txBody>
      </p:sp>
      <p:sp>
        <p:nvSpPr>
          <p:cNvPr id="5" name="Date Placeholder 4">
            <a:extLst>
              <a:ext uri="{FF2B5EF4-FFF2-40B4-BE49-F238E27FC236}">
                <a16:creationId xmlns:a16="http://schemas.microsoft.com/office/drawing/2014/main" id="{06EAE906-34B1-8906-5CD9-2EB27C25FB22}"/>
              </a:ext>
            </a:extLst>
          </p:cNvPr>
          <p:cNvSpPr>
            <a:spLocks noGrp="1"/>
          </p:cNvSpPr>
          <p:nvPr>
            <p:ph type="dt" sz="half" idx="10"/>
          </p:nvPr>
        </p:nvSpPr>
        <p:spPr/>
        <p:txBody>
          <a:bodyPr anchor="ctr">
            <a:normAutofit/>
          </a:bodyPr>
          <a:lstStyle/>
          <a:p>
            <a:pPr>
              <a:spcAft>
                <a:spcPts val="600"/>
              </a:spcAft>
            </a:pPr>
            <a:fld id="{8A278C13-F8B8-4237-9811-6A882F130BDA}" type="datetime1">
              <a:rPr lang="en-US" smtClean="0"/>
              <a:pPr>
                <a:spcAft>
                  <a:spcPts val="600"/>
                </a:spcAft>
              </a:pPr>
              <a:t>11/8/2025</a:t>
            </a:fld>
            <a:endParaRPr lang="en-US"/>
          </a:p>
        </p:txBody>
      </p:sp>
      <p:sp>
        <p:nvSpPr>
          <p:cNvPr id="6" name="Slide Number Placeholder 5">
            <a:extLst>
              <a:ext uri="{FF2B5EF4-FFF2-40B4-BE49-F238E27FC236}">
                <a16:creationId xmlns:a16="http://schemas.microsoft.com/office/drawing/2014/main" id="{8C831B10-99FB-2D98-B392-32EC99A15FA4}"/>
              </a:ext>
            </a:extLst>
          </p:cNvPr>
          <p:cNvSpPr>
            <a:spLocks noGrp="1"/>
          </p:cNvSpPr>
          <p:nvPr>
            <p:ph type="sldNum" sz="quarter" idx="12"/>
          </p:nvPr>
        </p:nvSpPr>
        <p:spPr/>
        <p:txBody>
          <a:bodyPr anchor="ctr">
            <a:normAutofit/>
          </a:bodyPr>
          <a:lstStyle/>
          <a:p>
            <a:pPr>
              <a:spcAft>
                <a:spcPts val="600"/>
              </a:spcAft>
            </a:pPr>
            <a:fld id="{DDF60B60-82CA-4BB9-BA6E-A62FADF2374B}" type="slidenum">
              <a:rPr lang="en-US" smtClean="0"/>
              <a:pPr>
                <a:spcAft>
                  <a:spcPts val="600"/>
                </a:spcAft>
              </a:pPr>
              <a:t>1</a:t>
            </a:fld>
            <a:endParaRPr lang="en-US"/>
          </a:p>
        </p:txBody>
      </p:sp>
      <p:pic>
        <p:nvPicPr>
          <p:cNvPr id="8" name="Picture 7" descr="A logo with a person in a hat and a crown&#10;&#10;AI-generated content may be incorrect.">
            <a:extLst>
              <a:ext uri="{FF2B5EF4-FFF2-40B4-BE49-F238E27FC236}">
                <a16:creationId xmlns:a16="http://schemas.microsoft.com/office/drawing/2014/main" id="{0BB5BA6A-A837-3598-4CB2-C3BD428E1CB6}"/>
              </a:ext>
            </a:extLst>
          </p:cNvPr>
          <p:cNvPicPr>
            <a:picLocks noChangeAspect="1"/>
          </p:cNvPicPr>
          <p:nvPr/>
        </p:nvPicPr>
        <p:blipFill>
          <a:blip r:embed="rId3"/>
          <a:stretch>
            <a:fillRect/>
          </a:stretch>
        </p:blipFill>
        <p:spPr>
          <a:xfrm>
            <a:off x="2661328" y="-1"/>
            <a:ext cx="6869044" cy="6858000"/>
          </a:xfrm>
          <a:prstGeom prst="rect">
            <a:avLst/>
          </a:prstGeom>
        </p:spPr>
      </p:pic>
    </p:spTree>
    <p:extLst>
      <p:ext uri="{BB962C8B-B14F-4D97-AF65-F5344CB8AC3E}">
        <p14:creationId xmlns:p14="http://schemas.microsoft.com/office/powerpoint/2010/main" val="2241228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5814-D7CA-E3C0-6943-50DFF8A5E1FF}"/>
              </a:ext>
            </a:extLst>
          </p:cNvPr>
          <p:cNvSpPr>
            <a:spLocks noGrp="1"/>
          </p:cNvSpPr>
          <p:nvPr>
            <p:ph type="ctrTitle"/>
          </p:nvPr>
        </p:nvSpPr>
        <p:spPr/>
        <p:txBody>
          <a:bodyPr anchor="t">
            <a:normAutofit/>
          </a:bodyPr>
          <a:lstStyle/>
          <a:p>
            <a:r>
              <a:rPr lang="en-US"/>
              <a:t>Thank You</a:t>
            </a:r>
          </a:p>
        </p:txBody>
      </p:sp>
      <p:sp>
        <p:nvSpPr>
          <p:cNvPr id="3" name="Subtitle 2">
            <a:extLst>
              <a:ext uri="{FF2B5EF4-FFF2-40B4-BE49-F238E27FC236}">
                <a16:creationId xmlns:a16="http://schemas.microsoft.com/office/drawing/2014/main" id="{93A25B40-A456-F58F-1793-F0F9D225D9B6}"/>
              </a:ext>
            </a:extLst>
          </p:cNvPr>
          <p:cNvSpPr>
            <a:spLocks noGrp="1"/>
          </p:cNvSpPr>
          <p:nvPr>
            <p:ph type="subTitle" idx="1"/>
          </p:nvPr>
        </p:nvSpPr>
        <p:spPr/>
        <p:txBody>
          <a:bodyPr/>
          <a:lstStyle/>
          <a:p>
            <a:r>
              <a:rPr lang="en-US"/>
              <a:t>Team Infinity</a:t>
            </a:r>
          </a:p>
        </p:txBody>
      </p:sp>
      <p:sp>
        <p:nvSpPr>
          <p:cNvPr id="5" name="Footer Placeholder 4">
            <a:extLst>
              <a:ext uri="{FF2B5EF4-FFF2-40B4-BE49-F238E27FC236}">
                <a16:creationId xmlns:a16="http://schemas.microsoft.com/office/drawing/2014/main" id="{59470B15-4736-C008-283C-A53F8F4D6FFF}"/>
              </a:ext>
            </a:extLst>
          </p:cNvPr>
          <p:cNvSpPr>
            <a:spLocks noGrp="1"/>
          </p:cNvSpPr>
          <p:nvPr>
            <p:ph type="ftr" sz="quarter" idx="11"/>
          </p:nvPr>
        </p:nvSpPr>
        <p:spPr/>
        <p:txBody>
          <a:bodyPr anchor="ctr">
            <a:normAutofit/>
          </a:bodyPr>
          <a:lstStyle/>
          <a:p>
            <a:pPr>
              <a:spcAft>
                <a:spcPts val="600"/>
              </a:spcAft>
            </a:pPr>
            <a:r>
              <a:rPr lang="en-US"/>
              <a:t>Limitless - infinity</a:t>
            </a:r>
          </a:p>
        </p:txBody>
      </p:sp>
      <p:sp>
        <p:nvSpPr>
          <p:cNvPr id="6" name="Date Placeholder 5">
            <a:extLst>
              <a:ext uri="{FF2B5EF4-FFF2-40B4-BE49-F238E27FC236}">
                <a16:creationId xmlns:a16="http://schemas.microsoft.com/office/drawing/2014/main" id="{AB8D0E55-478F-B1FF-F6FA-FF2780D74944}"/>
              </a:ext>
            </a:extLst>
          </p:cNvPr>
          <p:cNvSpPr>
            <a:spLocks noGrp="1"/>
          </p:cNvSpPr>
          <p:nvPr>
            <p:ph type="dt" sz="half" idx="10"/>
          </p:nvPr>
        </p:nvSpPr>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E30BFCE1-45D4-96A0-0E83-F666B2DC1C35}"/>
              </a:ext>
            </a:extLst>
          </p:cNvPr>
          <p:cNvSpPr>
            <a:spLocks noGrp="1"/>
          </p:cNvSpPr>
          <p:nvPr>
            <p:ph type="sldNum" sz="quarter" idx="12"/>
          </p:nvPr>
        </p:nvSpPr>
        <p:spPr/>
        <p:txBody>
          <a:bodyPr anchor="ctr">
            <a:normAutofit/>
          </a:bodyPr>
          <a:lstStyle/>
          <a:p>
            <a:pPr>
              <a:spcAft>
                <a:spcPts val="600"/>
              </a:spcAft>
            </a:pPr>
            <a:fld id="{DDF60B60-82CA-4BB9-BA6E-A62FADF2374B}" type="slidenum">
              <a:rPr lang="en-US" smtClean="0"/>
              <a:pPr>
                <a:spcAft>
                  <a:spcPts val="600"/>
                </a:spcAft>
              </a:pPr>
              <a:t>10</a:t>
            </a:fld>
            <a:endParaRPr lang="en-US"/>
          </a:p>
        </p:txBody>
      </p:sp>
      <p:pic>
        <p:nvPicPr>
          <p:cNvPr id="12" name="Picture 11" descr="A person looking at a computer&#10;&#10;AI-generated content may be incorrect.">
            <a:extLst>
              <a:ext uri="{FF2B5EF4-FFF2-40B4-BE49-F238E27FC236}">
                <a16:creationId xmlns:a16="http://schemas.microsoft.com/office/drawing/2014/main" id="{5B57CD90-7766-28C5-529F-7F278C3C2F4F}"/>
              </a:ext>
            </a:extLst>
          </p:cNvPr>
          <p:cNvPicPr>
            <a:picLocks noChangeAspect="1"/>
          </p:cNvPicPr>
          <p:nvPr/>
        </p:nvPicPr>
        <p:blipFill>
          <a:blip r:embed="rId3"/>
          <a:stretch>
            <a:fillRect/>
          </a:stretch>
        </p:blipFill>
        <p:spPr>
          <a:xfrm>
            <a:off x="396446" y="967946"/>
            <a:ext cx="6312244" cy="4211595"/>
          </a:xfrm>
          <a:prstGeom prst="rect">
            <a:avLst/>
          </a:prstGeom>
        </p:spPr>
      </p:pic>
    </p:spTree>
    <p:extLst>
      <p:ext uri="{BB962C8B-B14F-4D97-AF65-F5344CB8AC3E}">
        <p14:creationId xmlns:p14="http://schemas.microsoft.com/office/powerpoint/2010/main" val="15809233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EF4B-95A2-B46B-561C-9B840839B72E}"/>
              </a:ext>
            </a:extLst>
          </p:cNvPr>
          <p:cNvSpPr>
            <a:spLocks noGrp="1"/>
          </p:cNvSpPr>
          <p:nvPr>
            <p:ph type="title"/>
          </p:nvPr>
        </p:nvSpPr>
        <p:spPr>
          <a:xfrm>
            <a:off x="7739922" y="458144"/>
            <a:ext cx="3909536" cy="1485873"/>
          </a:xfrm>
        </p:spPr>
        <p:txBody>
          <a:bodyPr anchor="b">
            <a:normAutofit/>
          </a:bodyPr>
          <a:lstStyle/>
          <a:p>
            <a:r>
              <a:rPr lang="en-US"/>
              <a:t>Team Infinity</a:t>
            </a:r>
          </a:p>
        </p:txBody>
      </p:sp>
      <p:pic>
        <p:nvPicPr>
          <p:cNvPr id="8" name="Content Placeholder 7" descr="People at the meeting desk">
            <a:extLst>
              <a:ext uri="{FF2B5EF4-FFF2-40B4-BE49-F238E27FC236}">
                <a16:creationId xmlns:a16="http://schemas.microsoft.com/office/drawing/2014/main" id="{AAAF1850-7FAF-442E-BBCB-FA3FF960B0D0}"/>
              </a:ext>
            </a:extLst>
          </p:cNvPr>
          <p:cNvPicPr>
            <a:picLocks noGrp="1" noChangeAspect="1"/>
          </p:cNvPicPr>
          <p:nvPr>
            <p:ph type="pic" sz="quarter" idx="13"/>
          </p:nvPr>
        </p:nvPicPr>
        <p:blipFill>
          <a:blip r:embed="rId3"/>
          <a:srcRect l="14032" r="22049"/>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3137D791-7FA2-6833-6ACC-48D8BE7813F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vert="horz" lIns="91440" tIns="45720" rIns="91440" bIns="45720" rtlCol="0" anchor="t">
            <a:normAutofit/>
          </a:bodyPr>
          <a:lstStyle/>
          <a:p>
            <a:pPr>
              <a:spcBef>
                <a:spcPts val="300"/>
              </a:spcBef>
            </a:pPr>
            <a:r>
              <a:rPr lang="en-US" sz="1400" b="1"/>
              <a:t>Kunal Valecha</a:t>
            </a:r>
            <a:endParaRPr lang="en-US"/>
          </a:p>
          <a:p>
            <a:pPr>
              <a:spcBef>
                <a:spcPts val="300"/>
              </a:spcBef>
            </a:pPr>
            <a:r>
              <a:rPr lang="en-US" sz="1400" b="1"/>
              <a:t>Yogesh </a:t>
            </a:r>
            <a:r>
              <a:rPr lang="en-US" sz="1400" b="1" err="1"/>
              <a:t>Khurpe</a:t>
            </a:r>
            <a:endParaRPr lang="en-US" sz="1400" b="1"/>
          </a:p>
          <a:p>
            <a:pPr>
              <a:spcBef>
                <a:spcPts val="300"/>
              </a:spcBef>
            </a:pPr>
            <a:r>
              <a:rPr lang="en-US" sz="1400" b="1"/>
              <a:t>Vikrant Kale</a:t>
            </a:r>
          </a:p>
          <a:p>
            <a:pPr>
              <a:spcBef>
                <a:spcPts val="300"/>
              </a:spcBef>
            </a:pPr>
            <a:r>
              <a:rPr lang="en-US" sz="1400" b="1"/>
              <a:t>Dipak Bhoi</a:t>
            </a:r>
          </a:p>
          <a:p>
            <a:pPr>
              <a:spcBef>
                <a:spcPts val="300"/>
              </a:spcBef>
            </a:pPr>
            <a:r>
              <a:rPr lang="en-US" sz="1400" b="1"/>
              <a:t>Sakshi Agrawal</a:t>
            </a:r>
          </a:p>
          <a:p>
            <a:pPr>
              <a:spcBef>
                <a:spcPts val="300"/>
              </a:spcBef>
            </a:pPr>
            <a:r>
              <a:rPr lang="en-US" sz="1400" b="1"/>
              <a:t>Niraj </a:t>
            </a:r>
            <a:r>
              <a:rPr lang="en-US" sz="1400" b="1" err="1"/>
              <a:t>Khose</a:t>
            </a:r>
            <a:endParaRPr lang="en-US" sz="1400" b="1"/>
          </a:p>
          <a:p>
            <a:pPr>
              <a:spcBef>
                <a:spcPts val="300"/>
              </a:spcBef>
            </a:pPr>
            <a:r>
              <a:rPr lang="en-US" sz="1400" b="1"/>
              <a:t>Rajesh </a:t>
            </a:r>
            <a:r>
              <a:rPr lang="en-US" sz="1400" b="1" err="1"/>
              <a:t>Kalyankar</a:t>
            </a:r>
            <a:endParaRPr lang="en-US" sz="1400" b="1"/>
          </a:p>
          <a:p>
            <a:pPr>
              <a:spcBef>
                <a:spcPts val="300"/>
              </a:spcBef>
            </a:pPr>
            <a:r>
              <a:rPr lang="en-US" sz="1400" b="1"/>
              <a:t>Sudarshan Jhawar</a:t>
            </a:r>
          </a:p>
          <a:p>
            <a:pPr>
              <a:spcBef>
                <a:spcPts val="300"/>
              </a:spcBef>
            </a:pPr>
            <a:r>
              <a:rPr lang="en-US" sz="1400" b="1"/>
              <a:t>Shrikant Thorat</a:t>
            </a:r>
          </a:p>
          <a:p>
            <a:pPr>
              <a:spcBef>
                <a:spcPts val="300"/>
              </a:spcBef>
            </a:pPr>
            <a:r>
              <a:rPr lang="en-US" sz="1400" b="1"/>
              <a:t>Hatim Johar</a:t>
            </a:r>
          </a:p>
          <a:p>
            <a:pPr>
              <a:spcBef>
                <a:spcPts val="2500"/>
              </a:spcBef>
            </a:pPr>
            <a:endParaRPr lang="en-US" sz="1400" b="1"/>
          </a:p>
        </p:txBody>
      </p:sp>
      <p:sp>
        <p:nvSpPr>
          <p:cNvPr id="5" name="Footer Placeholder 4">
            <a:extLst>
              <a:ext uri="{FF2B5EF4-FFF2-40B4-BE49-F238E27FC236}">
                <a16:creationId xmlns:a16="http://schemas.microsoft.com/office/drawing/2014/main" id="{E4803553-9AAB-E63C-0880-8838BBF413C4}"/>
              </a:ext>
            </a:extLst>
          </p:cNvPr>
          <p:cNvSpPr>
            <a:spLocks noGrp="1"/>
          </p:cNvSpPr>
          <p:nvPr>
            <p:ph type="ftr" sz="quarter" idx="11"/>
          </p:nvPr>
        </p:nvSpPr>
        <p:spPr>
          <a:xfrm>
            <a:off x="457200" y="6445997"/>
            <a:ext cx="3949302" cy="365125"/>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B9DABC26-2F5C-CC08-1171-51977E99199C}"/>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AACBABA1-F99B-3571-C858-F4B87082C7E8}"/>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11</a:t>
            </a:fld>
            <a:endParaRPr lang="en-US"/>
          </a:p>
        </p:txBody>
      </p:sp>
    </p:spTree>
    <p:extLst>
      <p:ext uri="{BB962C8B-B14F-4D97-AF65-F5344CB8AC3E}">
        <p14:creationId xmlns:p14="http://schemas.microsoft.com/office/powerpoint/2010/main" val="2242511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1E5B-A064-4842-4DE9-4233650FAD35}"/>
              </a:ext>
            </a:extLst>
          </p:cNvPr>
          <p:cNvSpPr>
            <a:spLocks noGrp="1"/>
          </p:cNvSpPr>
          <p:nvPr>
            <p:ph type="title"/>
          </p:nvPr>
        </p:nvSpPr>
        <p:spPr>
          <a:xfrm>
            <a:off x="457199" y="377072"/>
            <a:ext cx="4958078" cy="1225485"/>
          </a:xfrm>
        </p:spPr>
        <p:txBody>
          <a:bodyPr anchor="t">
            <a:normAutofit/>
          </a:bodyPr>
          <a:lstStyle/>
          <a:p>
            <a:r>
              <a:rPr lang="en-US"/>
              <a:t>Welcome - Team Infinity</a:t>
            </a:r>
          </a:p>
        </p:txBody>
      </p:sp>
      <p:pic>
        <p:nvPicPr>
          <p:cNvPr id="8" name="Content Placeholder 7" descr="Man smiling during a work meeting">
            <a:extLst>
              <a:ext uri="{FF2B5EF4-FFF2-40B4-BE49-F238E27FC236}">
                <a16:creationId xmlns:a16="http://schemas.microsoft.com/office/drawing/2014/main" id="{0796A6A1-375F-4E37-A03E-BB6E14314DFF}"/>
              </a:ext>
            </a:extLst>
          </p:cNvPr>
          <p:cNvPicPr>
            <a:picLocks noGrp="1" noChangeAspect="1"/>
          </p:cNvPicPr>
          <p:nvPr>
            <p:ph type="pic" sz="quarter" idx="13"/>
          </p:nvPr>
        </p:nvPicPr>
        <p:blipFill>
          <a:blip r:embed="rId3"/>
          <a:srcRect l="15460"/>
          <a:stretch>
            <a:fillRect/>
          </a:stretch>
        </p:blipFill>
        <p:spPr>
          <a:xfrm>
            <a:off x="20" y="1842182"/>
            <a:ext cx="5758152" cy="4546457"/>
          </a:xfrm>
          <a:prstGeom prst="rect">
            <a:avLst/>
          </a:prstGeom>
          <a:noFill/>
        </p:spPr>
      </p:pic>
      <p:sp>
        <p:nvSpPr>
          <p:cNvPr id="4" name="Content Placeholder 3">
            <a:extLst>
              <a:ext uri="{FF2B5EF4-FFF2-40B4-BE49-F238E27FC236}">
                <a16:creationId xmlns:a16="http://schemas.microsoft.com/office/drawing/2014/main" id="{B710C27D-7E85-9A18-58F2-91024C94330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6142" y="377072"/>
            <a:ext cx="5558655" cy="5797484"/>
          </a:xfrm>
        </p:spPr>
        <p:txBody>
          <a:bodyPr vert="horz" lIns="91440" tIns="45720" rIns="91440" bIns="45720" rtlCol="0" anchor="t">
            <a:normAutofit/>
          </a:bodyPr>
          <a:lstStyle/>
          <a:p>
            <a:pPr marL="0" indent="0">
              <a:spcBef>
                <a:spcPts val="2500"/>
              </a:spcBef>
              <a:buFont typeface="Arial" panose="020B0604020202020204" pitchFamily="34" charset="0"/>
              <a:buNone/>
            </a:pPr>
            <a:r>
              <a:rPr lang="en-US" sz="1400" b="1"/>
              <a:t>Problem Tackled</a:t>
            </a:r>
            <a:endParaRPr lang="en-US"/>
          </a:p>
          <a:p>
            <a:pPr marL="0" lvl="1" indent="0">
              <a:buFont typeface="Arial" panose="020B0604020202020204" pitchFamily="34" charset="0"/>
              <a:buNone/>
            </a:pPr>
            <a:r>
              <a:rPr lang="en-US" sz="1400"/>
              <a:t>The team addressed crucial issues in software development and quality assurance defect tracking.</a:t>
            </a:r>
          </a:p>
          <a:p>
            <a:pPr marL="0" indent="0">
              <a:spcBef>
                <a:spcPts val="2500"/>
              </a:spcBef>
              <a:buFont typeface="Arial" panose="020B0604020202020204" pitchFamily="34" charset="0"/>
              <a:buNone/>
            </a:pPr>
            <a:r>
              <a:rPr lang="en-US" sz="1400" b="1"/>
              <a:t>Innovative Solution</a:t>
            </a:r>
          </a:p>
          <a:p>
            <a:pPr marL="0" lvl="1" indent="0">
              <a:buFont typeface="Arial" panose="020B0604020202020204" pitchFamily="34" charset="0"/>
              <a:buNone/>
            </a:pPr>
            <a:r>
              <a:rPr lang="en-US" sz="1400"/>
              <a:t>A novel solution was created to improve defect tracking and resolution efficiency in software projects.</a:t>
            </a:r>
          </a:p>
          <a:p>
            <a:pPr marL="0" indent="0">
              <a:spcBef>
                <a:spcPts val="2500"/>
              </a:spcBef>
              <a:buNone/>
            </a:pPr>
            <a:r>
              <a:rPr lang="en-US" sz="1400" b="1"/>
              <a:t>Approach :  Power by  AI and usable for layman person . </a:t>
            </a:r>
          </a:p>
          <a:p>
            <a:pPr marL="0" lvl="1" indent="0">
              <a:buNone/>
            </a:pPr>
            <a:r>
              <a:rPr lang="en-US" sz="1400"/>
              <a:t>Hackathons inspire creativity, rapid problem-solving, and teamwork, embraced passionately by Team Infinity.</a:t>
            </a:r>
            <a:endParaRPr lang="en-US"/>
          </a:p>
        </p:txBody>
      </p:sp>
      <p:sp>
        <p:nvSpPr>
          <p:cNvPr id="5" name="Footer Placeholder 4">
            <a:extLst>
              <a:ext uri="{FF2B5EF4-FFF2-40B4-BE49-F238E27FC236}">
                <a16:creationId xmlns:a16="http://schemas.microsoft.com/office/drawing/2014/main" id="{B8F90098-C4C5-8423-9495-2D9105AF994C}"/>
              </a:ext>
            </a:extLst>
          </p:cNvPr>
          <p:cNvSpPr>
            <a:spLocks noGrp="1"/>
          </p:cNvSpPr>
          <p:nvPr>
            <p:ph type="ftr" sz="quarter" idx="11"/>
          </p:nvPr>
        </p:nvSpPr>
        <p:spPr>
          <a:xfrm>
            <a:off x="457200" y="6445997"/>
            <a:ext cx="3949302" cy="365125"/>
          </a:xfrm>
        </p:spPr>
        <p:txBody>
          <a:bodyPr anchor="ctr">
            <a:normAutofit/>
          </a:bodyPr>
          <a:lstStyle/>
          <a:p>
            <a:pPr>
              <a:spcAft>
                <a:spcPts val="600"/>
              </a:spcAft>
            </a:pPr>
            <a:r>
              <a:rPr lang="en-US"/>
              <a:t>Infinity – Limitless Legacy</a:t>
            </a:r>
          </a:p>
        </p:txBody>
      </p:sp>
      <p:sp>
        <p:nvSpPr>
          <p:cNvPr id="6" name="Date Placeholder 5">
            <a:extLst>
              <a:ext uri="{FF2B5EF4-FFF2-40B4-BE49-F238E27FC236}">
                <a16:creationId xmlns:a16="http://schemas.microsoft.com/office/drawing/2014/main" id="{F8CD83AE-85BB-BDB4-CF70-30424ACE9F78}"/>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30706676-1B26-C441-F626-2E2B8876EC42}"/>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2</a:t>
            </a:fld>
            <a:endParaRPr lang="en-US"/>
          </a:p>
        </p:txBody>
      </p:sp>
    </p:spTree>
    <p:extLst>
      <p:ext uri="{BB962C8B-B14F-4D97-AF65-F5344CB8AC3E}">
        <p14:creationId xmlns:p14="http://schemas.microsoft.com/office/powerpoint/2010/main" val="3088212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846C-0D93-AFA0-7B56-050DD97BC42B}"/>
              </a:ext>
            </a:extLst>
          </p:cNvPr>
          <p:cNvSpPr>
            <a:spLocks noGrp="1"/>
          </p:cNvSpPr>
          <p:nvPr>
            <p:ph type="title"/>
          </p:nvPr>
        </p:nvSpPr>
        <p:spPr>
          <a:xfrm>
            <a:off x="457199" y="377072"/>
            <a:ext cx="4958078" cy="1225485"/>
          </a:xfrm>
        </p:spPr>
        <p:txBody>
          <a:bodyPr anchor="t">
            <a:normAutofit/>
          </a:bodyPr>
          <a:lstStyle/>
          <a:p>
            <a:r>
              <a:rPr lang="en-US"/>
              <a:t>Summary of Problem</a:t>
            </a:r>
          </a:p>
        </p:txBody>
      </p:sp>
      <p:pic>
        <p:nvPicPr>
          <p:cNvPr id="8" name="Content Placeholder 7" descr="Reading report while waiting for appointment with client">
            <a:extLst>
              <a:ext uri="{FF2B5EF4-FFF2-40B4-BE49-F238E27FC236}">
                <a16:creationId xmlns:a16="http://schemas.microsoft.com/office/drawing/2014/main" id="{775E4D54-E2F5-4B2C-9878-BB77443ECD43}"/>
              </a:ext>
            </a:extLst>
          </p:cNvPr>
          <p:cNvPicPr>
            <a:picLocks noGrp="1" noChangeAspect="1"/>
          </p:cNvPicPr>
          <p:nvPr>
            <p:ph type="pic" sz="quarter" idx="13"/>
          </p:nvPr>
        </p:nvPicPr>
        <p:blipFill>
          <a:blip r:embed="rId3"/>
          <a:srcRect l="5184" r="10276"/>
          <a:stretch>
            <a:fillRect/>
          </a:stretch>
        </p:blipFill>
        <p:spPr>
          <a:xfrm>
            <a:off x="20" y="1842182"/>
            <a:ext cx="5758152" cy="4546457"/>
          </a:xfrm>
          <a:prstGeom prst="rect">
            <a:avLst/>
          </a:prstGeom>
          <a:noFill/>
        </p:spPr>
      </p:pic>
      <p:sp>
        <p:nvSpPr>
          <p:cNvPr id="4" name="Content Placeholder 3">
            <a:extLst>
              <a:ext uri="{FF2B5EF4-FFF2-40B4-BE49-F238E27FC236}">
                <a16:creationId xmlns:a16="http://schemas.microsoft.com/office/drawing/2014/main" id="{264008AA-B9F2-15D6-252D-6002358C75D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6142" y="377072"/>
            <a:ext cx="5558655" cy="5797484"/>
          </a:xfrm>
        </p:spPr>
        <p:txBody>
          <a:bodyPr vert="horz" lIns="91440" tIns="45720" rIns="91440" bIns="45720" rtlCol="0" anchor="t">
            <a:normAutofit/>
          </a:bodyPr>
          <a:lstStyle/>
          <a:p>
            <a:pPr marL="0" indent="0">
              <a:spcBef>
                <a:spcPts val="2500"/>
              </a:spcBef>
              <a:buFont typeface="Arial" panose="020B0604020202020204" pitchFamily="34" charset="0"/>
              <a:buNone/>
            </a:pPr>
            <a:r>
              <a:rPr lang="en-US" sz="1400" b="1"/>
              <a:t>Common Defect Management Issues</a:t>
            </a:r>
          </a:p>
          <a:p>
            <a:pPr marL="0" lvl="1" indent="0">
              <a:buFont typeface="Arial" panose="020B0604020202020204" pitchFamily="34" charset="0"/>
              <a:buNone/>
            </a:pPr>
            <a:r>
              <a:rPr lang="en-US" sz="1400"/>
              <a:t>Duplication of defect reports and lack of prioritization cause inefficiencies in software defect management.</a:t>
            </a:r>
          </a:p>
          <a:p>
            <a:pPr marL="0" indent="0">
              <a:spcBef>
                <a:spcPts val="2500"/>
              </a:spcBef>
              <a:buFont typeface="Arial" panose="020B0604020202020204" pitchFamily="34" charset="0"/>
              <a:buNone/>
            </a:pPr>
            <a:r>
              <a:rPr lang="en-US" sz="1400" b="1"/>
              <a:t>Impact on Software Quality</a:t>
            </a:r>
          </a:p>
          <a:p>
            <a:pPr marL="0" lvl="1" indent="0">
              <a:buFont typeface="Arial" panose="020B0604020202020204" pitchFamily="34" charset="0"/>
              <a:buNone/>
            </a:pPr>
            <a:r>
              <a:rPr lang="en-US" sz="1400"/>
              <a:t>Inefficient defect management leads to wasted resources, delayed releases, and reduced product quality.</a:t>
            </a:r>
          </a:p>
          <a:p>
            <a:pPr marL="0" indent="0">
              <a:spcBef>
                <a:spcPts val="2500"/>
              </a:spcBef>
              <a:buFont typeface="Arial" panose="020B0604020202020204" pitchFamily="34" charset="0"/>
              <a:buNone/>
            </a:pPr>
            <a:r>
              <a:rPr lang="en-US" sz="1400" b="1"/>
              <a:t>Limitations of Existing Systems</a:t>
            </a:r>
          </a:p>
          <a:p>
            <a:pPr marL="0" lvl="1" indent="0">
              <a:buFont typeface="Arial" panose="020B0604020202020204" pitchFamily="34" charset="0"/>
              <a:buNone/>
            </a:pPr>
            <a:r>
              <a:rPr lang="en-US" sz="1400"/>
              <a:t>Current systems lack contextual analysis and automated prioritization, causing fragmented workflows.</a:t>
            </a:r>
          </a:p>
          <a:p>
            <a:pPr marL="0" indent="0">
              <a:spcBef>
                <a:spcPts val="2500"/>
              </a:spcBef>
              <a:buFont typeface="Arial" panose="020B0604020202020204" pitchFamily="34" charset="0"/>
              <a:buNone/>
            </a:pPr>
            <a:endParaRPr lang="en-US" sz="1400" b="1"/>
          </a:p>
        </p:txBody>
      </p:sp>
      <p:sp>
        <p:nvSpPr>
          <p:cNvPr id="5" name="Footer Placeholder 4">
            <a:extLst>
              <a:ext uri="{FF2B5EF4-FFF2-40B4-BE49-F238E27FC236}">
                <a16:creationId xmlns:a16="http://schemas.microsoft.com/office/drawing/2014/main" id="{7A3067DD-6D02-DC1F-558F-2FBC3728B5F1}"/>
              </a:ext>
            </a:extLst>
          </p:cNvPr>
          <p:cNvSpPr>
            <a:spLocks noGrp="1"/>
          </p:cNvSpPr>
          <p:nvPr>
            <p:ph type="ftr" sz="quarter" idx="11"/>
          </p:nvPr>
        </p:nvSpPr>
        <p:spPr>
          <a:xfrm>
            <a:off x="457200" y="6445997"/>
            <a:ext cx="3949302" cy="365125"/>
          </a:xfrm>
        </p:spPr>
        <p:txBody>
          <a:bodyPr anchor="ctr">
            <a:normAutofit/>
          </a:bodyPr>
          <a:lstStyle/>
          <a:p>
            <a:r>
              <a:rPr lang="en-US"/>
              <a:t>Infinity – Limitless Legacy</a:t>
            </a:r>
            <a:endParaRPr lang="en-US">
              <a:solidFill>
                <a:srgbClr val="000000"/>
              </a:solidFill>
            </a:endParaRPr>
          </a:p>
          <a:p>
            <a:pPr>
              <a:spcAft>
                <a:spcPts val="600"/>
              </a:spcAft>
            </a:pPr>
            <a:endParaRPr lang="en-US"/>
          </a:p>
        </p:txBody>
      </p:sp>
      <p:sp>
        <p:nvSpPr>
          <p:cNvPr id="6" name="Date Placeholder 5">
            <a:extLst>
              <a:ext uri="{FF2B5EF4-FFF2-40B4-BE49-F238E27FC236}">
                <a16:creationId xmlns:a16="http://schemas.microsoft.com/office/drawing/2014/main" id="{D9D55193-E846-0E16-E364-B54807EE1AC9}"/>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19ED448C-078F-7A14-F2C0-BA43941F1C8D}"/>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3</a:t>
            </a:fld>
            <a:endParaRPr lang="en-US"/>
          </a:p>
        </p:txBody>
      </p:sp>
    </p:spTree>
    <p:extLst>
      <p:ext uri="{BB962C8B-B14F-4D97-AF65-F5344CB8AC3E}">
        <p14:creationId xmlns:p14="http://schemas.microsoft.com/office/powerpoint/2010/main" val="442173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D707-99FD-2EAB-3320-A46DAEBDCB39}"/>
              </a:ext>
            </a:extLst>
          </p:cNvPr>
          <p:cNvSpPr>
            <a:spLocks noGrp="1"/>
          </p:cNvSpPr>
          <p:nvPr>
            <p:ph type="title"/>
          </p:nvPr>
        </p:nvSpPr>
        <p:spPr>
          <a:xfrm>
            <a:off x="457200" y="680728"/>
            <a:ext cx="7281067" cy="1005840"/>
          </a:xfrm>
        </p:spPr>
        <p:txBody>
          <a:bodyPr anchor="b">
            <a:normAutofit/>
          </a:bodyPr>
          <a:lstStyle/>
          <a:p>
            <a:r>
              <a:rPr lang="en-US"/>
              <a:t>Solution</a:t>
            </a:r>
          </a:p>
        </p:txBody>
      </p:sp>
      <p:sp>
        <p:nvSpPr>
          <p:cNvPr id="4" name="Content Placeholder 3">
            <a:extLst>
              <a:ext uri="{FF2B5EF4-FFF2-40B4-BE49-F238E27FC236}">
                <a16:creationId xmlns:a16="http://schemas.microsoft.com/office/drawing/2014/main" id="{3F987DD4-0DB2-C541-CF91-401FED975FF0}"/>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823728"/>
            <a:ext cx="7281061" cy="4423855"/>
          </a:xfrm>
        </p:spPr>
        <p:txBody>
          <a:bodyPr vert="horz" lIns="91440" tIns="45720" rIns="91440" bIns="45720" rtlCol="0" anchor="t">
            <a:normAutofit/>
          </a:bodyPr>
          <a:lstStyle/>
          <a:p>
            <a:pPr marL="0" indent="0">
              <a:spcBef>
                <a:spcPts val="2500"/>
              </a:spcBef>
              <a:buFont typeface="Arial" panose="020B0604020202020204" pitchFamily="34" charset="0"/>
              <a:buNone/>
            </a:pPr>
            <a:r>
              <a:rPr lang="en-US" sz="1400" b="1"/>
              <a:t>Duplication Detection Mechanism</a:t>
            </a:r>
            <a:endParaRPr lang="en-US"/>
          </a:p>
          <a:p>
            <a:pPr marL="0" lvl="1" indent="0">
              <a:buNone/>
            </a:pPr>
            <a:r>
              <a:rPr lang="en-US" sz="1400" b="1"/>
              <a:t>Open AI </a:t>
            </a:r>
            <a:r>
              <a:rPr lang="en-US" sz="1400"/>
              <a:t>: Using AI to detect whether the system already contains the defect with the details entered by the user against the existing defect database. The system prevents redundant defect entries using text similarity and metadata comparison techniques.</a:t>
            </a:r>
          </a:p>
          <a:p>
            <a:pPr marL="0" lvl="1" indent="0">
              <a:buNone/>
            </a:pPr>
            <a:endParaRPr lang="en-US" sz="1400"/>
          </a:p>
          <a:p>
            <a:pPr marL="0" indent="0">
              <a:lnSpc>
                <a:spcPct val="110000"/>
              </a:lnSpc>
              <a:spcBef>
                <a:spcPts val="0"/>
              </a:spcBef>
              <a:buNone/>
            </a:pPr>
            <a:r>
              <a:rPr lang="en-US" sz="1400" b="1"/>
              <a:t>Context-Based Severity Assignment</a:t>
            </a:r>
            <a:endParaRPr lang="en-US" sz="1400">
              <a:solidFill>
                <a:srgbClr val="131313"/>
              </a:solidFill>
            </a:endParaRPr>
          </a:p>
          <a:p>
            <a:pPr marL="0" indent="0">
              <a:lnSpc>
                <a:spcPct val="110000"/>
              </a:lnSpc>
              <a:spcBef>
                <a:spcPts val="0"/>
              </a:spcBef>
              <a:buNone/>
            </a:pPr>
            <a:r>
              <a:rPr lang="en-US" sz="1400"/>
              <a:t>Using </a:t>
            </a:r>
            <a:r>
              <a:rPr lang="en-US" sz="1400" b="1"/>
              <a:t>NLP and vector embedding </a:t>
            </a:r>
            <a:r>
              <a:rPr lang="en-US" sz="1400"/>
              <a:t>techniques Severity and priority levels are assigned by analyzing defect contexts to address critical issues promptly. Automated evaluation improves response times, reduces downtime, and aligns defect fixes with business goals.</a:t>
            </a:r>
            <a:endParaRPr lang="en-US" sz="1400">
              <a:solidFill>
                <a:srgbClr val="131313"/>
              </a:solidFill>
            </a:endParaRPr>
          </a:p>
          <a:p>
            <a:pPr marL="0" indent="0">
              <a:lnSpc>
                <a:spcPct val="110000"/>
              </a:lnSpc>
              <a:spcBef>
                <a:spcPts val="2500"/>
              </a:spcBef>
              <a:buNone/>
            </a:pPr>
            <a:r>
              <a:rPr lang="en-US" sz="1400" b="1"/>
              <a:t>Train Historical Data</a:t>
            </a:r>
            <a:endParaRPr lang="en-US"/>
          </a:p>
          <a:p>
            <a:pPr marL="0" lvl="1" indent="0">
              <a:lnSpc>
                <a:spcPct val="110000"/>
              </a:lnSpc>
              <a:buNone/>
            </a:pPr>
            <a:r>
              <a:rPr lang="en-US" sz="1400"/>
              <a:t>Load the existing Defect data into the database and provide this input to the Model that will train the model to help us perform the defect triaging and refining</a:t>
            </a:r>
          </a:p>
          <a:p>
            <a:pPr marL="0" indent="0">
              <a:lnSpc>
                <a:spcPct val="110000"/>
              </a:lnSpc>
              <a:spcBef>
                <a:spcPts val="2500"/>
              </a:spcBef>
              <a:buNone/>
            </a:pPr>
            <a:r>
              <a:rPr lang="en-US" sz="1400" b="1"/>
              <a:t>*Module Analysis Tool</a:t>
            </a:r>
            <a:endParaRPr lang="en-US" sz="1400">
              <a:solidFill>
                <a:srgbClr val="131313"/>
              </a:solidFill>
            </a:endParaRPr>
          </a:p>
          <a:p>
            <a:pPr marL="0" lvl="1" indent="0">
              <a:lnSpc>
                <a:spcPct val="110000"/>
              </a:lnSpc>
              <a:buNone/>
            </a:pPr>
            <a:r>
              <a:rPr lang="en-US" sz="1400"/>
              <a:t>Identifies high defect density areas, helping teams allocate resources effectively for resolution.</a:t>
            </a:r>
            <a:endParaRPr lang="en-US" sz="1400">
              <a:solidFill>
                <a:srgbClr val="131313"/>
              </a:solidFill>
            </a:endParaRPr>
          </a:p>
          <a:p>
            <a:pPr marL="0" lvl="1" indent="0">
              <a:buNone/>
            </a:pPr>
            <a:endParaRPr lang="en-US" sz="1400"/>
          </a:p>
        </p:txBody>
      </p:sp>
      <p:pic>
        <p:nvPicPr>
          <p:cNvPr id="8" name="Content Placeholder 7" descr="Men work in the production of discs.">
            <a:extLst>
              <a:ext uri="{FF2B5EF4-FFF2-40B4-BE49-F238E27FC236}">
                <a16:creationId xmlns:a16="http://schemas.microsoft.com/office/drawing/2014/main" id="{A280E97E-8179-47A9-885A-AD6CAE9EBDD5}"/>
              </a:ext>
            </a:extLst>
          </p:cNvPr>
          <p:cNvPicPr>
            <a:picLocks noGrp="1" noChangeAspect="1"/>
          </p:cNvPicPr>
          <p:nvPr>
            <p:ph type="pic" sz="quarter" idx="13"/>
          </p:nvPr>
        </p:nvPicPr>
        <p:blipFill>
          <a:blip r:embed="rId3"/>
          <a:srcRect l="19622" r="38683" b="1"/>
          <a:stretch>
            <a:fillRect/>
          </a:stretch>
        </p:blipFill>
        <p:spPr>
          <a:xfrm>
            <a:off x="8195489" y="-6369"/>
            <a:ext cx="3996512" cy="6398066"/>
          </a:xfrm>
          <a:prstGeom prst="rect">
            <a:avLst/>
          </a:prstGeom>
          <a:noFill/>
        </p:spPr>
      </p:pic>
      <p:sp>
        <p:nvSpPr>
          <p:cNvPr id="5" name="Footer Placeholder 4">
            <a:extLst>
              <a:ext uri="{FF2B5EF4-FFF2-40B4-BE49-F238E27FC236}">
                <a16:creationId xmlns:a16="http://schemas.microsoft.com/office/drawing/2014/main" id="{D4F58702-281F-851D-A088-24FD2A9045FD}"/>
              </a:ext>
            </a:extLst>
          </p:cNvPr>
          <p:cNvSpPr>
            <a:spLocks noGrp="1"/>
          </p:cNvSpPr>
          <p:nvPr>
            <p:ph type="ftr" sz="quarter" idx="11"/>
          </p:nvPr>
        </p:nvSpPr>
        <p:spPr>
          <a:xfrm>
            <a:off x="457200" y="6445997"/>
            <a:ext cx="3949302" cy="365125"/>
          </a:xfrm>
        </p:spPr>
        <p:txBody>
          <a:bodyPr anchor="ctr">
            <a:normAutofit/>
          </a:bodyPr>
          <a:lstStyle/>
          <a:p>
            <a:r>
              <a:rPr lang="en-US"/>
              <a:t>Infinity – Limitless Legacy</a:t>
            </a:r>
            <a:endParaRPr lang="en-US">
              <a:solidFill>
                <a:srgbClr val="000000"/>
              </a:solidFill>
            </a:endParaRPr>
          </a:p>
          <a:p>
            <a:pPr>
              <a:spcAft>
                <a:spcPts val="600"/>
              </a:spcAft>
            </a:pPr>
            <a:endParaRPr lang="en-US"/>
          </a:p>
        </p:txBody>
      </p:sp>
      <p:sp>
        <p:nvSpPr>
          <p:cNvPr id="6" name="Date Placeholder 5">
            <a:extLst>
              <a:ext uri="{FF2B5EF4-FFF2-40B4-BE49-F238E27FC236}">
                <a16:creationId xmlns:a16="http://schemas.microsoft.com/office/drawing/2014/main" id="{D68F0BB3-1EB1-AE1B-D3D4-A998A29F9FC9}"/>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5CB04D3A-69A1-F670-8529-202F1D87D7CA}"/>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4</a:t>
            </a:fld>
            <a:endParaRPr lang="en-US"/>
          </a:p>
        </p:txBody>
      </p:sp>
    </p:spTree>
    <p:extLst>
      <p:ext uri="{BB962C8B-B14F-4D97-AF65-F5344CB8AC3E}">
        <p14:creationId xmlns:p14="http://schemas.microsoft.com/office/powerpoint/2010/main" val="565481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250F4-2185-E52C-6E34-397A75D1E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EF699-6BB5-B0E9-1B16-F5C75A35401C}"/>
              </a:ext>
            </a:extLst>
          </p:cNvPr>
          <p:cNvSpPr>
            <a:spLocks noGrp="1"/>
          </p:cNvSpPr>
          <p:nvPr>
            <p:ph type="title"/>
          </p:nvPr>
        </p:nvSpPr>
        <p:spPr>
          <a:xfrm>
            <a:off x="457200" y="680728"/>
            <a:ext cx="7281067" cy="1005840"/>
          </a:xfrm>
        </p:spPr>
        <p:txBody>
          <a:bodyPr anchor="b">
            <a:normAutofit/>
          </a:bodyPr>
          <a:lstStyle/>
          <a:p>
            <a:r>
              <a:rPr lang="en-US" dirty="0"/>
              <a:t>Solution Approach</a:t>
            </a:r>
          </a:p>
        </p:txBody>
      </p:sp>
      <p:sp>
        <p:nvSpPr>
          <p:cNvPr id="4" name="Content Placeholder 3">
            <a:extLst>
              <a:ext uri="{FF2B5EF4-FFF2-40B4-BE49-F238E27FC236}">
                <a16:creationId xmlns:a16="http://schemas.microsoft.com/office/drawing/2014/main" id="{D7BEF368-D3B3-29FC-AE95-029860ABE36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823728"/>
            <a:ext cx="7281061" cy="4423855"/>
          </a:xfrm>
        </p:spPr>
        <p:txBody>
          <a:bodyPr vert="horz" lIns="91440" tIns="45720" rIns="91440" bIns="45720" rtlCol="0" anchor="t">
            <a:normAutofit fontScale="62500" lnSpcReduction="20000"/>
          </a:bodyPr>
          <a:lstStyle/>
          <a:p>
            <a:pPr>
              <a:buNone/>
            </a:pPr>
            <a:r>
              <a:rPr lang="en-US" b="1" dirty="0"/>
              <a:t>Solution Workflow</a:t>
            </a:r>
            <a:endParaRPr lang="en-US" dirty="0"/>
          </a:p>
          <a:p>
            <a:pPr>
              <a:buFont typeface="Arial"/>
              <a:buChar char="•"/>
            </a:pPr>
            <a:r>
              <a:rPr lang="en-US" sz="1400" b="1" dirty="0">
                <a:ea typeface="+mn-lt"/>
                <a:cs typeface="+mn-lt"/>
              </a:rPr>
              <a:t>Model Used:</a:t>
            </a:r>
            <a:endParaRPr lang="en-US" dirty="0"/>
          </a:p>
          <a:p>
            <a:pPr marL="971550" lvl="1" indent="-285750">
              <a:buFont typeface="Arial"/>
              <a:buChar char="•"/>
            </a:pPr>
            <a:r>
              <a:rPr lang="en-US" sz="1400" b="1" dirty="0">
                <a:ea typeface="+mn-lt"/>
                <a:cs typeface="+mn-lt"/>
              </a:rPr>
              <a:t>OpenAI GPT-5</a:t>
            </a:r>
            <a:r>
              <a:rPr lang="en-US" sz="1400" dirty="0">
                <a:ea typeface="+mn-lt"/>
                <a:cs typeface="+mn-lt"/>
              </a:rPr>
              <a:t> is the core AI engine.</a:t>
            </a:r>
            <a:endParaRPr lang="en-US" dirty="0"/>
          </a:p>
          <a:p>
            <a:pPr>
              <a:buFont typeface="Arial"/>
              <a:buChar char="•"/>
            </a:pPr>
            <a:r>
              <a:rPr lang="en-US" sz="1400" b="1" dirty="0">
                <a:ea typeface="+mn-lt"/>
                <a:cs typeface="+mn-lt"/>
              </a:rPr>
              <a:t>Training Approach:</a:t>
            </a:r>
            <a:endParaRPr lang="en-US" dirty="0"/>
          </a:p>
          <a:p>
            <a:pPr marL="971550" lvl="1" indent="-285750">
              <a:buFont typeface="Arial"/>
              <a:buChar char="•"/>
            </a:pPr>
            <a:r>
              <a:rPr lang="en-US" sz="1400" b="1" dirty="0">
                <a:ea typeface="+mn-lt"/>
                <a:cs typeface="+mn-lt"/>
              </a:rPr>
              <a:t>Fine-tuning technique</a:t>
            </a:r>
            <a:r>
              <a:rPr lang="en-US" sz="1400" dirty="0">
                <a:ea typeface="+mn-lt"/>
                <a:cs typeface="+mn-lt"/>
              </a:rPr>
              <a:t> applied on historical defect data.</a:t>
            </a:r>
            <a:endParaRPr lang="en-US" dirty="0"/>
          </a:p>
          <a:p>
            <a:pPr marL="971550" lvl="1" indent="-285750">
              <a:buFont typeface="Arial"/>
              <a:buChar char="•"/>
            </a:pPr>
            <a:r>
              <a:rPr lang="en-US" sz="1400" b="1" dirty="0">
                <a:ea typeface="+mn-lt"/>
                <a:cs typeface="+mn-lt"/>
              </a:rPr>
              <a:t>Vector embeddings</a:t>
            </a:r>
            <a:r>
              <a:rPr lang="en-US" sz="1400" dirty="0">
                <a:ea typeface="+mn-lt"/>
                <a:cs typeface="+mn-lt"/>
              </a:rPr>
              <a:t> created for semantic similarity scoring.</a:t>
            </a:r>
            <a:endParaRPr lang="en-US" dirty="0"/>
          </a:p>
          <a:p>
            <a:pPr>
              <a:buFont typeface="Arial"/>
              <a:buChar char="•"/>
            </a:pPr>
            <a:r>
              <a:rPr lang="en-US" sz="1400" b="1" dirty="0">
                <a:ea typeface="+mn-lt"/>
                <a:cs typeface="+mn-lt"/>
              </a:rPr>
              <a:t>Key Functions:</a:t>
            </a:r>
            <a:endParaRPr lang="en-US" dirty="0"/>
          </a:p>
          <a:p>
            <a:pPr marL="971550" lvl="1" indent="-285750">
              <a:buFont typeface="Arial"/>
              <a:buChar char="•"/>
            </a:pPr>
            <a:r>
              <a:rPr lang="en-US" sz="1400" b="1" dirty="0">
                <a:ea typeface="+mn-lt"/>
                <a:cs typeface="+mn-lt"/>
              </a:rPr>
              <a:t>Duplicate Detection:</a:t>
            </a:r>
            <a:r>
              <a:rPr lang="en-US" sz="1400" dirty="0">
                <a:ea typeface="+mn-lt"/>
                <a:cs typeface="+mn-lt"/>
              </a:rPr>
              <a:t> </a:t>
            </a:r>
            <a:endParaRPr lang="en-US" dirty="0"/>
          </a:p>
          <a:p>
            <a:pPr marL="1428750" lvl="2" indent="-285750">
              <a:buFont typeface="Arial"/>
              <a:buChar char="•"/>
            </a:pPr>
            <a:r>
              <a:rPr lang="en-US" dirty="0">
                <a:ea typeface="+mn-lt"/>
                <a:cs typeface="+mn-lt"/>
              </a:rPr>
              <a:t>Model compares new defect input against embedded historical defects.</a:t>
            </a:r>
            <a:endParaRPr lang="en-US" dirty="0"/>
          </a:p>
          <a:p>
            <a:pPr marL="1428750" lvl="2" indent="-285750">
              <a:buFont typeface="Arial"/>
              <a:buChar char="•"/>
            </a:pPr>
            <a:r>
              <a:rPr lang="en-US" dirty="0">
                <a:ea typeface="+mn-lt"/>
                <a:cs typeface="+mn-lt"/>
              </a:rPr>
              <a:t>Scores similarity and flags potential duplicates.</a:t>
            </a:r>
          </a:p>
          <a:p>
            <a:pPr marL="1428750" lvl="2" indent="-285750">
              <a:buFont typeface="Arial"/>
              <a:buChar char="•"/>
            </a:pPr>
            <a:r>
              <a:rPr lang="en-US" dirty="0">
                <a:ea typeface="+mn-lt"/>
                <a:cs typeface="+mn-lt"/>
              </a:rPr>
              <a:t>Compute cosine similarity with the new defects </a:t>
            </a:r>
            <a:r>
              <a:rPr lang="en-US" b="1" dirty="0">
                <a:ea typeface="+mn-lt"/>
                <a:cs typeface="+mn-lt"/>
              </a:rPr>
              <a:t>embedding</a:t>
            </a:r>
            <a:r>
              <a:rPr lang="en-US" dirty="0">
                <a:ea typeface="+mn-lt"/>
                <a:cs typeface="+mn-lt"/>
              </a:rPr>
              <a:t>.</a:t>
            </a:r>
          </a:p>
          <a:p>
            <a:pPr marL="1428750" lvl="2" indent="-285750">
              <a:buFont typeface="Arial"/>
              <a:buChar char="•"/>
            </a:pPr>
            <a:r>
              <a:rPr lang="en-US" dirty="0">
                <a:ea typeface="+mn-lt"/>
                <a:cs typeface="+mn-lt"/>
              </a:rPr>
              <a:t>when similarity &gt; threshold (e.g., 0.6), alert user (tester).</a:t>
            </a:r>
            <a:endParaRPr lang="en-US" dirty="0"/>
          </a:p>
          <a:p>
            <a:pPr marL="971550" lvl="1" indent="-285750">
              <a:buFont typeface="Arial"/>
              <a:buChar char="•"/>
            </a:pPr>
            <a:r>
              <a:rPr lang="en-US" sz="1400" b="1" dirty="0">
                <a:ea typeface="+mn-lt"/>
                <a:cs typeface="+mn-lt"/>
              </a:rPr>
              <a:t>Severity &amp; Priority Identification:</a:t>
            </a:r>
            <a:r>
              <a:rPr lang="en-US" sz="1400" dirty="0">
                <a:ea typeface="+mn-lt"/>
                <a:cs typeface="+mn-lt"/>
              </a:rPr>
              <a:t> </a:t>
            </a:r>
            <a:endParaRPr lang="en-US" dirty="0"/>
          </a:p>
          <a:p>
            <a:pPr marL="1428750" lvl="2" indent="-285750">
              <a:buFont typeface="Arial"/>
              <a:buChar char="•"/>
            </a:pPr>
            <a:r>
              <a:rPr lang="en-US" dirty="0">
                <a:ea typeface="+mn-lt"/>
                <a:cs typeface="+mn-lt"/>
              </a:rPr>
              <a:t>AI analyzes defect details and predicts severity and priority based on patterns.</a:t>
            </a:r>
            <a:endParaRPr lang="en-US" dirty="0"/>
          </a:p>
          <a:p>
            <a:pPr marL="971550" lvl="1" indent="-285750">
              <a:buFont typeface="Arial"/>
              <a:buChar char="•"/>
            </a:pPr>
            <a:r>
              <a:rPr lang="en-US" sz="1400" b="1" dirty="0">
                <a:ea typeface="+mn-lt"/>
                <a:cs typeface="+mn-lt"/>
              </a:rPr>
              <a:t>Content Refinement:</a:t>
            </a:r>
            <a:r>
              <a:rPr lang="en-US" sz="1400" dirty="0">
                <a:ea typeface="+mn-lt"/>
                <a:cs typeface="+mn-lt"/>
              </a:rPr>
              <a:t> </a:t>
            </a:r>
            <a:endParaRPr lang="en-US" dirty="0"/>
          </a:p>
          <a:p>
            <a:pPr marL="1428750" lvl="2" indent="-285750">
              <a:buFont typeface="Arial"/>
              <a:buChar char="•"/>
            </a:pPr>
            <a:r>
              <a:rPr lang="en-US" dirty="0">
                <a:ea typeface="+mn-lt"/>
                <a:cs typeface="+mn-lt"/>
              </a:rPr>
              <a:t>AI rewrites defect descriptions for clarity and completeness.</a:t>
            </a:r>
            <a:endParaRPr lang="en-US" dirty="0"/>
          </a:p>
          <a:p>
            <a:pPr>
              <a:buFont typeface="Arial"/>
              <a:buChar char="•"/>
            </a:pPr>
            <a:r>
              <a:rPr lang="en-US" sz="1400" b="1" dirty="0">
                <a:ea typeface="+mn-lt"/>
                <a:cs typeface="+mn-lt"/>
              </a:rPr>
              <a:t>User Interaction:</a:t>
            </a:r>
            <a:endParaRPr lang="en-US" dirty="0"/>
          </a:p>
          <a:p>
            <a:pPr marL="971550" lvl="1" indent="-285750">
              <a:buFont typeface="Arial"/>
              <a:buChar char="•"/>
            </a:pPr>
            <a:r>
              <a:rPr lang="en-US" sz="1400" dirty="0">
                <a:ea typeface="+mn-lt"/>
                <a:cs typeface="+mn-lt"/>
              </a:rPr>
              <a:t>User provides defect details as input.</a:t>
            </a:r>
            <a:endParaRPr lang="en-US" dirty="0"/>
          </a:p>
          <a:p>
            <a:pPr marL="971550" lvl="1" indent="-285750">
              <a:buFont typeface="Arial"/>
              <a:buChar char="•"/>
            </a:pPr>
            <a:r>
              <a:rPr lang="en-US" sz="1400" dirty="0">
                <a:ea typeface="+mn-lt"/>
                <a:cs typeface="+mn-lt"/>
              </a:rPr>
              <a:t>AI processes input → Generates refined description → Suggests severity &amp; priority → Detects duplicates.</a:t>
            </a:r>
            <a:endParaRPr lang="en-US" dirty="0"/>
          </a:p>
          <a:p>
            <a:pPr marL="0" indent="0">
              <a:spcBef>
                <a:spcPts val="2500"/>
              </a:spcBef>
              <a:buFont typeface="Arial" panose="020B0604020202020204" pitchFamily="34" charset="0"/>
              <a:buNone/>
            </a:pPr>
            <a:endParaRPr lang="en-US" sz="1400" b="1" dirty="0"/>
          </a:p>
        </p:txBody>
      </p:sp>
      <p:pic>
        <p:nvPicPr>
          <p:cNvPr id="8" name="Content Placeholder 7" descr="Men work in the production of discs.">
            <a:extLst>
              <a:ext uri="{FF2B5EF4-FFF2-40B4-BE49-F238E27FC236}">
                <a16:creationId xmlns:a16="http://schemas.microsoft.com/office/drawing/2014/main" id="{2DDF598C-4E87-50B6-760E-1296A9418709}"/>
              </a:ext>
            </a:extLst>
          </p:cNvPr>
          <p:cNvPicPr>
            <a:picLocks noGrp="1" noChangeAspect="1"/>
          </p:cNvPicPr>
          <p:nvPr>
            <p:ph type="pic" sz="quarter" idx="13"/>
          </p:nvPr>
        </p:nvPicPr>
        <p:blipFill>
          <a:blip r:embed="rId3"/>
          <a:srcRect l="19622" r="38683" b="1"/>
          <a:stretch>
            <a:fillRect/>
          </a:stretch>
        </p:blipFill>
        <p:spPr>
          <a:xfrm>
            <a:off x="8195489" y="-6369"/>
            <a:ext cx="3996512" cy="6398066"/>
          </a:xfrm>
          <a:prstGeom prst="rect">
            <a:avLst/>
          </a:prstGeom>
          <a:noFill/>
        </p:spPr>
      </p:pic>
      <p:sp>
        <p:nvSpPr>
          <p:cNvPr id="5" name="Footer Placeholder 4">
            <a:extLst>
              <a:ext uri="{FF2B5EF4-FFF2-40B4-BE49-F238E27FC236}">
                <a16:creationId xmlns:a16="http://schemas.microsoft.com/office/drawing/2014/main" id="{C707C679-1D33-B1CF-C05F-0F44A0256189}"/>
              </a:ext>
            </a:extLst>
          </p:cNvPr>
          <p:cNvSpPr>
            <a:spLocks noGrp="1"/>
          </p:cNvSpPr>
          <p:nvPr>
            <p:ph type="ftr" sz="quarter" idx="11"/>
          </p:nvPr>
        </p:nvSpPr>
        <p:spPr>
          <a:xfrm>
            <a:off x="457200" y="6445997"/>
            <a:ext cx="3949302" cy="365125"/>
          </a:xfrm>
        </p:spPr>
        <p:txBody>
          <a:bodyPr anchor="ctr">
            <a:normAutofit/>
          </a:bodyPr>
          <a:lstStyle/>
          <a:p>
            <a:r>
              <a:rPr lang="en-US"/>
              <a:t>Infinity – Limitless Legacy</a:t>
            </a:r>
            <a:endParaRPr lang="en-US">
              <a:solidFill>
                <a:srgbClr val="000000"/>
              </a:solidFill>
            </a:endParaRPr>
          </a:p>
          <a:p>
            <a:pPr>
              <a:spcAft>
                <a:spcPts val="600"/>
              </a:spcAft>
            </a:pPr>
            <a:endParaRPr lang="en-US"/>
          </a:p>
        </p:txBody>
      </p:sp>
      <p:sp>
        <p:nvSpPr>
          <p:cNvPr id="6" name="Date Placeholder 5">
            <a:extLst>
              <a:ext uri="{FF2B5EF4-FFF2-40B4-BE49-F238E27FC236}">
                <a16:creationId xmlns:a16="http://schemas.microsoft.com/office/drawing/2014/main" id="{861FA04D-2CE9-EA1B-9113-BC94B7CDB59F}"/>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89C23E78-E63A-5BE9-8490-F816343DA6F3}"/>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5</a:t>
            </a:fld>
            <a:endParaRPr lang="en-US"/>
          </a:p>
        </p:txBody>
      </p:sp>
    </p:spTree>
    <p:extLst>
      <p:ext uri="{BB962C8B-B14F-4D97-AF65-F5344CB8AC3E}">
        <p14:creationId xmlns:p14="http://schemas.microsoft.com/office/powerpoint/2010/main" val="358972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5071-C853-C022-69C5-38F2E07AD616}"/>
              </a:ext>
            </a:extLst>
          </p:cNvPr>
          <p:cNvSpPr>
            <a:spLocks noGrp="1"/>
          </p:cNvSpPr>
          <p:nvPr>
            <p:ph type="title"/>
          </p:nvPr>
        </p:nvSpPr>
        <p:spPr/>
        <p:txBody>
          <a:bodyPr/>
          <a:lstStyle/>
          <a:p>
            <a:r>
              <a:rPr lang="en-US"/>
              <a:t>System Diagram</a:t>
            </a:r>
          </a:p>
        </p:txBody>
      </p:sp>
      <p:sp>
        <p:nvSpPr>
          <p:cNvPr id="5" name="Footer Placeholder 4">
            <a:extLst>
              <a:ext uri="{FF2B5EF4-FFF2-40B4-BE49-F238E27FC236}">
                <a16:creationId xmlns:a16="http://schemas.microsoft.com/office/drawing/2014/main" id="{F1060E9D-5C3E-4432-33C0-F75682AB8924}"/>
              </a:ext>
            </a:extLst>
          </p:cNvPr>
          <p:cNvSpPr>
            <a:spLocks noGrp="1"/>
          </p:cNvSpPr>
          <p:nvPr>
            <p:ph type="ftr" sz="quarter" idx="11"/>
          </p:nvPr>
        </p:nvSpPr>
        <p:spPr/>
        <p:txBody>
          <a:bodyPr/>
          <a:lstStyle/>
          <a:p>
            <a:r>
              <a:rPr lang="en-US"/>
              <a:t>Sample Footer Text</a:t>
            </a:r>
          </a:p>
        </p:txBody>
      </p:sp>
      <p:sp>
        <p:nvSpPr>
          <p:cNvPr id="6" name="Date Placeholder 5">
            <a:extLst>
              <a:ext uri="{FF2B5EF4-FFF2-40B4-BE49-F238E27FC236}">
                <a16:creationId xmlns:a16="http://schemas.microsoft.com/office/drawing/2014/main" id="{C16F7F33-C581-97F2-4952-C65B561CCC57}"/>
              </a:ext>
            </a:extLst>
          </p:cNvPr>
          <p:cNvSpPr>
            <a:spLocks noGrp="1"/>
          </p:cNvSpPr>
          <p:nvPr>
            <p:ph type="dt" sz="half" idx="10"/>
          </p:nvPr>
        </p:nvSpPr>
        <p:spPr/>
        <p:txBody>
          <a:bodyPr/>
          <a:lstStyle/>
          <a:p>
            <a:fld id="{EA0A916D-ECC1-407F-9384-347E5A5D7944}" type="datetime1">
              <a:rPr lang="en-US" smtClean="0"/>
              <a:t>11/8/2025</a:t>
            </a:fld>
            <a:endParaRPr lang="en-US"/>
          </a:p>
        </p:txBody>
      </p:sp>
      <p:sp>
        <p:nvSpPr>
          <p:cNvPr id="7" name="Slide Number Placeholder 6">
            <a:extLst>
              <a:ext uri="{FF2B5EF4-FFF2-40B4-BE49-F238E27FC236}">
                <a16:creationId xmlns:a16="http://schemas.microsoft.com/office/drawing/2014/main" id="{CD3617D4-25BC-A491-5527-234BDC96BC52}"/>
              </a:ext>
            </a:extLst>
          </p:cNvPr>
          <p:cNvSpPr>
            <a:spLocks noGrp="1"/>
          </p:cNvSpPr>
          <p:nvPr>
            <p:ph type="sldNum" sz="quarter" idx="12"/>
          </p:nvPr>
        </p:nvSpPr>
        <p:spPr/>
        <p:txBody>
          <a:bodyPr/>
          <a:lstStyle/>
          <a:p>
            <a:fld id="{DDF60B60-82CA-4BB9-BA6E-A62FADF2374B}" type="slidenum">
              <a:rPr lang="en-US" smtClean="0"/>
              <a:t>6</a:t>
            </a:fld>
            <a:endParaRPr lang="en-US"/>
          </a:p>
        </p:txBody>
      </p:sp>
      <p:pic>
        <p:nvPicPr>
          <p:cNvPr id="9" name="Content Placeholder 8" descr="A diagram of a process&#10;&#10;AI-generated content may be incorrect.">
            <a:extLst>
              <a:ext uri="{FF2B5EF4-FFF2-40B4-BE49-F238E27FC236}">
                <a16:creationId xmlns:a16="http://schemas.microsoft.com/office/drawing/2014/main" id="{BDBB691B-0A0C-CAC5-96E0-C21CD694557F}"/>
              </a:ext>
            </a:extLst>
          </p:cNvPr>
          <p:cNvPicPr>
            <a:picLocks noGrp="1" noChangeAspect="1"/>
          </p:cNvPicPr>
          <p:nvPr>
            <p:ph idx="1"/>
          </p:nvPr>
        </p:nvPicPr>
        <p:blipFill>
          <a:blip r:embed="rId2"/>
          <a:stretch>
            <a:fillRect/>
          </a:stretch>
        </p:blipFill>
        <p:spPr>
          <a:xfrm>
            <a:off x="5359218" y="2780147"/>
            <a:ext cx="5348724" cy="3565816"/>
          </a:xfrm>
          <a:prstGeom prst="rect">
            <a:avLst/>
          </a:prstGeom>
        </p:spPr>
      </p:pic>
    </p:spTree>
    <p:extLst>
      <p:ext uri="{BB962C8B-B14F-4D97-AF65-F5344CB8AC3E}">
        <p14:creationId xmlns:p14="http://schemas.microsoft.com/office/powerpoint/2010/main" val="356685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0109-9ECB-1DC0-9034-84F7F1C0D7AE}"/>
              </a:ext>
            </a:extLst>
          </p:cNvPr>
          <p:cNvSpPr>
            <a:spLocks noGrp="1"/>
          </p:cNvSpPr>
          <p:nvPr>
            <p:ph type="title"/>
          </p:nvPr>
        </p:nvSpPr>
        <p:spPr>
          <a:xfrm>
            <a:off x="457199" y="377072"/>
            <a:ext cx="4958078" cy="1225485"/>
          </a:xfrm>
        </p:spPr>
        <p:txBody>
          <a:bodyPr anchor="t">
            <a:normAutofit/>
          </a:bodyPr>
          <a:lstStyle/>
          <a:p>
            <a:r>
              <a:rPr lang="en-US"/>
              <a:t>Business Impact</a:t>
            </a:r>
          </a:p>
        </p:txBody>
      </p:sp>
      <p:sp>
        <p:nvSpPr>
          <p:cNvPr id="4" name="Content Placeholder 3">
            <a:extLst>
              <a:ext uri="{FF2B5EF4-FFF2-40B4-BE49-F238E27FC236}">
                <a16:creationId xmlns:a16="http://schemas.microsoft.com/office/drawing/2014/main" id="{FBAFCB02-32B6-525E-876E-1248A0F649A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04062" y="377072"/>
            <a:ext cx="5630735" cy="3161376"/>
          </a:xfrm>
        </p:spPr>
        <p:txBody>
          <a:bodyPr vert="horz" lIns="91440" tIns="45720" rIns="91440" bIns="45720" rtlCol="0" anchor="t">
            <a:normAutofit lnSpcReduction="10000"/>
          </a:bodyPr>
          <a:lstStyle/>
          <a:p>
            <a:pPr marL="0" indent="0">
              <a:spcBef>
                <a:spcPts val="2500"/>
              </a:spcBef>
              <a:buNone/>
            </a:pPr>
            <a:r>
              <a:rPr lang="en-US" sz="1400" b="1" dirty="0">
                <a:ea typeface="+mn-lt"/>
                <a:cs typeface="+mn-lt"/>
              </a:rPr>
              <a:t>Metric-Driven</a:t>
            </a:r>
            <a:endParaRPr lang="en-US" b="1" dirty="0"/>
          </a:p>
          <a:p>
            <a:pPr marL="0" lvl="1" indent="0">
              <a:buNone/>
            </a:pPr>
            <a:r>
              <a:rPr lang="en-US" sz="1400" dirty="0">
                <a:ea typeface="+mn-lt"/>
                <a:cs typeface="+mn-lt"/>
              </a:rPr>
              <a:t>Enables data-backed prioritization and continuous improvement, ensuring transparency and accountability.</a:t>
            </a:r>
            <a:endParaRPr lang="en-US" dirty="0"/>
          </a:p>
          <a:p>
            <a:pPr marL="0" lvl="1" indent="0">
              <a:buNone/>
            </a:pPr>
            <a:endParaRPr lang="en-US" sz="1400" b="1" dirty="0"/>
          </a:p>
          <a:p>
            <a:pPr marL="0" lvl="1" indent="0">
              <a:buNone/>
            </a:pPr>
            <a:r>
              <a:rPr lang="en-US" sz="1400" b="1" dirty="0"/>
              <a:t>Cost and Time Reduction</a:t>
            </a:r>
            <a:endParaRPr lang="en-US" dirty="0"/>
          </a:p>
          <a:p>
            <a:pPr marL="0" lvl="1" indent="0">
              <a:buNone/>
            </a:pPr>
            <a:r>
              <a:rPr lang="en-US" sz="1400" dirty="0"/>
              <a:t>The solution minimizes resolution time and lowers operational costs, boosting overall business performance.</a:t>
            </a:r>
            <a:endParaRPr lang="en-US"/>
          </a:p>
          <a:p>
            <a:pPr marL="0" lvl="1" indent="0">
              <a:buNone/>
            </a:pPr>
            <a:endParaRPr lang="en-US" sz="1400" b="1"/>
          </a:p>
          <a:p>
            <a:pPr marL="0" lvl="1" indent="0">
              <a:buNone/>
            </a:pPr>
            <a:r>
              <a:rPr lang="en-US" sz="1400" b="1" dirty="0"/>
              <a:t>Proactive Quality Assurance – Quality driven</a:t>
            </a:r>
            <a:endParaRPr lang="en-US" dirty="0"/>
          </a:p>
          <a:p>
            <a:pPr marL="0" lvl="1" indent="0">
              <a:buNone/>
            </a:pPr>
            <a:r>
              <a:rPr lang="en-US" sz="1400" dirty="0">
                <a:ea typeface="+mn-lt"/>
                <a:cs typeface="+mn-lt"/>
              </a:rPr>
              <a:t>Improves product quality, customer satisfaction, and reduces post-release defects, strengthening brand reputation.</a:t>
            </a:r>
            <a:endParaRPr lang="en-US" dirty="0">
              <a:ea typeface="+mn-lt"/>
              <a:cs typeface="+mn-lt"/>
            </a:endParaRPr>
          </a:p>
        </p:txBody>
      </p:sp>
      <p:sp>
        <p:nvSpPr>
          <p:cNvPr id="5" name="Footer Placeholder 4">
            <a:extLst>
              <a:ext uri="{FF2B5EF4-FFF2-40B4-BE49-F238E27FC236}">
                <a16:creationId xmlns:a16="http://schemas.microsoft.com/office/drawing/2014/main" id="{5DF55EA5-6844-EE86-0C2B-21601E110E95}"/>
              </a:ext>
            </a:extLst>
          </p:cNvPr>
          <p:cNvSpPr>
            <a:spLocks noGrp="1"/>
          </p:cNvSpPr>
          <p:nvPr>
            <p:ph type="ftr" sz="quarter" idx="11"/>
          </p:nvPr>
        </p:nvSpPr>
        <p:spPr>
          <a:xfrm>
            <a:off x="457200" y="6445997"/>
            <a:ext cx="3949302" cy="365125"/>
          </a:xfrm>
        </p:spPr>
        <p:txBody>
          <a:bodyPr anchor="ctr">
            <a:normAutofit/>
          </a:bodyPr>
          <a:lstStyle/>
          <a:p>
            <a:r>
              <a:rPr lang="en-US"/>
              <a:t>Infinity – Limitless Legacy</a:t>
            </a:r>
            <a:endParaRPr lang="en-US">
              <a:solidFill>
                <a:srgbClr val="000000"/>
              </a:solidFill>
            </a:endParaRPr>
          </a:p>
          <a:p>
            <a:pPr>
              <a:spcAft>
                <a:spcPts val="600"/>
              </a:spcAft>
            </a:pPr>
            <a:endParaRPr lang="en-US"/>
          </a:p>
        </p:txBody>
      </p:sp>
      <p:sp>
        <p:nvSpPr>
          <p:cNvPr id="6" name="Date Placeholder 5">
            <a:extLst>
              <a:ext uri="{FF2B5EF4-FFF2-40B4-BE49-F238E27FC236}">
                <a16:creationId xmlns:a16="http://schemas.microsoft.com/office/drawing/2014/main" id="{F6817B45-8B52-B0EC-D357-46809295FB40}"/>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361573A4-47EE-BB45-C9AF-C3729EF27BF2}"/>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9611C3C7-82FE-7A83-50B8-C8FB1A78402D}"/>
              </a:ext>
            </a:extLst>
          </p:cNvPr>
          <p:cNvPicPr>
            <a:picLocks noChangeAspect="1"/>
          </p:cNvPicPr>
          <p:nvPr/>
        </p:nvPicPr>
        <p:blipFill>
          <a:blip r:embed="rId3"/>
          <a:stretch>
            <a:fillRect/>
          </a:stretch>
        </p:blipFill>
        <p:spPr>
          <a:xfrm>
            <a:off x="175054" y="3689736"/>
            <a:ext cx="5519353" cy="2341177"/>
          </a:xfrm>
          <a:prstGeom prst="rect">
            <a:avLst/>
          </a:prstGeom>
        </p:spPr>
      </p:pic>
      <p:pic>
        <p:nvPicPr>
          <p:cNvPr id="11" name="Picture 10" descr="A screenshot of a white table&#10;&#10;AI-generated content may be incorrect.">
            <a:extLst>
              <a:ext uri="{FF2B5EF4-FFF2-40B4-BE49-F238E27FC236}">
                <a16:creationId xmlns:a16="http://schemas.microsoft.com/office/drawing/2014/main" id="{581E4148-391D-1168-664D-D7AAA25B965D}"/>
              </a:ext>
            </a:extLst>
          </p:cNvPr>
          <p:cNvPicPr>
            <a:picLocks noChangeAspect="1"/>
          </p:cNvPicPr>
          <p:nvPr/>
        </p:nvPicPr>
        <p:blipFill>
          <a:blip r:embed="rId4"/>
          <a:stretch>
            <a:fillRect/>
          </a:stretch>
        </p:blipFill>
        <p:spPr>
          <a:xfrm>
            <a:off x="5960075" y="4000499"/>
            <a:ext cx="6007445" cy="1771136"/>
          </a:xfrm>
          <a:prstGeom prst="rect">
            <a:avLst/>
          </a:prstGeom>
        </p:spPr>
      </p:pic>
      <p:pic>
        <p:nvPicPr>
          <p:cNvPr id="12" name="Picture 11" descr="A person holding a pen over papers&#10;&#10;AI-generated content may be incorrect.">
            <a:extLst>
              <a:ext uri="{FF2B5EF4-FFF2-40B4-BE49-F238E27FC236}">
                <a16:creationId xmlns:a16="http://schemas.microsoft.com/office/drawing/2014/main" id="{33E44E78-7627-CC6A-0A66-6AEBFC397A41}"/>
              </a:ext>
            </a:extLst>
          </p:cNvPr>
          <p:cNvPicPr>
            <a:picLocks noChangeAspect="1"/>
          </p:cNvPicPr>
          <p:nvPr/>
        </p:nvPicPr>
        <p:blipFill>
          <a:blip r:embed="rId5"/>
          <a:stretch>
            <a:fillRect/>
          </a:stretch>
        </p:blipFill>
        <p:spPr>
          <a:xfrm>
            <a:off x="169905" y="988539"/>
            <a:ext cx="5519352" cy="2697894"/>
          </a:xfrm>
          <a:prstGeom prst="rect">
            <a:avLst/>
          </a:prstGeom>
        </p:spPr>
      </p:pic>
    </p:spTree>
    <p:extLst>
      <p:ext uri="{BB962C8B-B14F-4D97-AF65-F5344CB8AC3E}">
        <p14:creationId xmlns:p14="http://schemas.microsoft.com/office/powerpoint/2010/main" val="3519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4238-D8F3-91F1-769E-63362A7DDB75}"/>
              </a:ext>
            </a:extLst>
          </p:cNvPr>
          <p:cNvSpPr>
            <a:spLocks noGrp="1"/>
          </p:cNvSpPr>
          <p:nvPr>
            <p:ph type="title"/>
          </p:nvPr>
        </p:nvSpPr>
        <p:spPr/>
        <p:txBody>
          <a:bodyPr/>
          <a:lstStyle/>
          <a:p>
            <a:r>
              <a:rPr lang="en-US" dirty="0"/>
              <a:t>Demo</a:t>
            </a:r>
          </a:p>
        </p:txBody>
      </p:sp>
      <p:sp>
        <p:nvSpPr>
          <p:cNvPr id="5" name="Footer Placeholder 4">
            <a:extLst>
              <a:ext uri="{FF2B5EF4-FFF2-40B4-BE49-F238E27FC236}">
                <a16:creationId xmlns:a16="http://schemas.microsoft.com/office/drawing/2014/main" id="{D254F090-9CE3-0EB1-2F53-0E6C55181A29}"/>
              </a:ext>
            </a:extLst>
          </p:cNvPr>
          <p:cNvSpPr>
            <a:spLocks noGrp="1"/>
          </p:cNvSpPr>
          <p:nvPr>
            <p:ph type="ftr" sz="quarter" idx="11"/>
          </p:nvPr>
        </p:nvSpPr>
        <p:spPr/>
        <p:txBody>
          <a:bodyPr/>
          <a:lstStyle/>
          <a:p>
            <a:r>
              <a:rPr lang="en-US" dirty="0"/>
              <a:t>Infinity – Limitless Legacy</a:t>
            </a:r>
          </a:p>
        </p:txBody>
      </p:sp>
      <p:sp>
        <p:nvSpPr>
          <p:cNvPr id="6" name="Date Placeholder 5">
            <a:extLst>
              <a:ext uri="{FF2B5EF4-FFF2-40B4-BE49-F238E27FC236}">
                <a16:creationId xmlns:a16="http://schemas.microsoft.com/office/drawing/2014/main" id="{9F3EB7DD-67E0-67FC-BF06-4B91191B97A4}"/>
              </a:ext>
            </a:extLst>
          </p:cNvPr>
          <p:cNvSpPr>
            <a:spLocks noGrp="1"/>
          </p:cNvSpPr>
          <p:nvPr>
            <p:ph type="dt" sz="half" idx="10"/>
          </p:nvPr>
        </p:nvSpPr>
        <p:spPr/>
        <p:txBody>
          <a:bodyPr/>
          <a:lstStyle/>
          <a:p>
            <a:fld id="{EA0A916D-ECC1-407F-9384-347E5A5D7944}" type="datetime1">
              <a:rPr lang="en-US" smtClean="0"/>
              <a:t>11/8/2025</a:t>
            </a:fld>
            <a:endParaRPr lang="en-US"/>
          </a:p>
        </p:txBody>
      </p:sp>
      <p:sp>
        <p:nvSpPr>
          <p:cNvPr id="7" name="Slide Number Placeholder 6">
            <a:extLst>
              <a:ext uri="{FF2B5EF4-FFF2-40B4-BE49-F238E27FC236}">
                <a16:creationId xmlns:a16="http://schemas.microsoft.com/office/drawing/2014/main" id="{5988EC18-75E7-A8E7-F071-DE9C49FB3A71}"/>
              </a:ext>
            </a:extLst>
          </p:cNvPr>
          <p:cNvSpPr>
            <a:spLocks noGrp="1"/>
          </p:cNvSpPr>
          <p:nvPr>
            <p:ph type="sldNum" sz="quarter" idx="12"/>
          </p:nvPr>
        </p:nvSpPr>
        <p:spPr/>
        <p:txBody>
          <a:bodyPr/>
          <a:lstStyle/>
          <a:p>
            <a:fld id="{DDF60B60-82CA-4BB9-BA6E-A62FADF2374B}" type="slidenum">
              <a:rPr lang="en-US" smtClean="0"/>
              <a:t>8</a:t>
            </a:fld>
            <a:endParaRPr lang="en-US"/>
          </a:p>
        </p:txBody>
      </p:sp>
      <p:pic>
        <p:nvPicPr>
          <p:cNvPr id="8" name="Picture 7" descr="A cartoon of a person pointing at a pie chart&#10;&#10;AI-generated content may be incorrect.">
            <a:extLst>
              <a:ext uri="{FF2B5EF4-FFF2-40B4-BE49-F238E27FC236}">
                <a16:creationId xmlns:a16="http://schemas.microsoft.com/office/drawing/2014/main" id="{DD1D1FD4-84A5-8CAC-9560-52D6EC309D6A}"/>
              </a:ext>
            </a:extLst>
          </p:cNvPr>
          <p:cNvPicPr>
            <a:picLocks noChangeAspect="1"/>
          </p:cNvPicPr>
          <p:nvPr/>
        </p:nvPicPr>
        <p:blipFill>
          <a:blip r:embed="rId2"/>
          <a:stretch>
            <a:fillRect/>
          </a:stretch>
        </p:blipFill>
        <p:spPr>
          <a:xfrm>
            <a:off x="5987878" y="2080053"/>
            <a:ext cx="6075406" cy="4015947"/>
          </a:xfrm>
          <a:prstGeom prst="rect">
            <a:avLst/>
          </a:prstGeom>
        </p:spPr>
      </p:pic>
    </p:spTree>
    <p:extLst>
      <p:ext uri="{BB962C8B-B14F-4D97-AF65-F5344CB8AC3E}">
        <p14:creationId xmlns:p14="http://schemas.microsoft.com/office/powerpoint/2010/main" val="1243974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5399-E737-AAFE-6AF9-6B5555E7B015}"/>
              </a:ext>
            </a:extLst>
          </p:cNvPr>
          <p:cNvSpPr>
            <a:spLocks noGrp="1"/>
          </p:cNvSpPr>
          <p:nvPr>
            <p:ph type="title"/>
          </p:nvPr>
        </p:nvSpPr>
        <p:spPr>
          <a:xfrm>
            <a:off x="457199" y="377072"/>
            <a:ext cx="4958078" cy="1225485"/>
          </a:xfrm>
        </p:spPr>
        <p:txBody>
          <a:bodyPr anchor="t">
            <a:normAutofit/>
          </a:bodyPr>
          <a:lstStyle/>
          <a:p>
            <a:r>
              <a:rPr lang="en-US"/>
              <a:t>Future</a:t>
            </a:r>
          </a:p>
        </p:txBody>
      </p:sp>
      <p:pic>
        <p:nvPicPr>
          <p:cNvPr id="8" name="Content Placeholder 7"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594F42D5-ECE5-45CA-B33C-03B5B8ECC135}"/>
              </a:ext>
            </a:extLst>
          </p:cNvPr>
          <p:cNvPicPr>
            <a:picLocks noGrp="1" noChangeAspect="1"/>
          </p:cNvPicPr>
          <p:nvPr>
            <p:ph type="pic" sz="quarter" idx="13"/>
          </p:nvPr>
        </p:nvPicPr>
        <p:blipFill>
          <a:blip r:embed="rId3"/>
          <a:srcRect l="10958" r="4502"/>
          <a:stretch>
            <a:fillRect/>
          </a:stretch>
        </p:blipFill>
        <p:spPr>
          <a:xfrm>
            <a:off x="20" y="1306722"/>
            <a:ext cx="5758152" cy="4546457"/>
          </a:xfrm>
          <a:prstGeom prst="rect">
            <a:avLst/>
          </a:prstGeom>
          <a:noFill/>
        </p:spPr>
      </p:pic>
      <p:sp>
        <p:nvSpPr>
          <p:cNvPr id="4" name="Content Placeholder 3">
            <a:extLst>
              <a:ext uri="{FF2B5EF4-FFF2-40B4-BE49-F238E27FC236}">
                <a16:creationId xmlns:a16="http://schemas.microsoft.com/office/drawing/2014/main" id="{E9F5C3CA-F230-8289-5829-BD5F913304F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3765" y="1849586"/>
            <a:ext cx="6094112" cy="3459998"/>
          </a:xfrm>
        </p:spPr>
        <p:txBody>
          <a:bodyPr vert="horz" lIns="91440" tIns="45720" rIns="91440" bIns="45720" rtlCol="0" anchor="t">
            <a:normAutofit/>
          </a:bodyPr>
          <a:lstStyle/>
          <a:p>
            <a:pPr marL="0" indent="0">
              <a:spcBef>
                <a:spcPts val="2500"/>
              </a:spcBef>
              <a:buNone/>
            </a:pPr>
            <a:r>
              <a:rPr lang="en-US" sz="1400" b="1"/>
              <a:t>Voice Command Support</a:t>
            </a:r>
          </a:p>
          <a:p>
            <a:pPr>
              <a:buNone/>
            </a:pPr>
            <a:r>
              <a:rPr lang="en-US" sz="1400">
                <a:ea typeface="+mn-lt"/>
                <a:cs typeface="+mn-lt"/>
              </a:rPr>
              <a:t>Improves accessibility for visually impaired users </a:t>
            </a:r>
            <a:endParaRPr lang="en-US" sz="1400"/>
          </a:p>
          <a:p>
            <a:pPr>
              <a:buNone/>
            </a:pPr>
            <a:r>
              <a:rPr lang="en-US" sz="1400" b="1"/>
              <a:t>Integration with Popular Tools</a:t>
            </a:r>
            <a:endParaRPr lang="en-US" sz="1400"/>
          </a:p>
          <a:p>
            <a:pPr>
              <a:buNone/>
            </a:pPr>
            <a:r>
              <a:rPr lang="en-US" sz="1400"/>
              <a:t>Seamless</a:t>
            </a:r>
            <a:r>
              <a:rPr lang="en-US" sz="1400">
                <a:ea typeface="+mn-lt"/>
                <a:cs typeface="+mn-lt"/>
              </a:rPr>
              <a:t> integration with platforms like </a:t>
            </a:r>
            <a:r>
              <a:rPr lang="en-US" sz="1400" b="1">
                <a:ea typeface="+mn-lt"/>
                <a:cs typeface="+mn-lt"/>
              </a:rPr>
              <a:t>Jira, Azure DevOps, ServiceNow</a:t>
            </a:r>
            <a:r>
              <a:rPr lang="en-US" sz="1400">
                <a:ea typeface="+mn-lt"/>
                <a:cs typeface="+mn-lt"/>
              </a:rPr>
              <a:t>.</a:t>
            </a:r>
            <a:endParaRPr lang="en-US" sz="1400"/>
          </a:p>
          <a:p>
            <a:pPr>
              <a:buNone/>
            </a:pPr>
            <a:r>
              <a:rPr lang="en-US" sz="1400" b="1"/>
              <a:t>Advanced Analytics &amp; Insights</a:t>
            </a:r>
          </a:p>
          <a:p>
            <a:pPr marL="0" indent="0">
              <a:buNone/>
            </a:pPr>
            <a:r>
              <a:rPr lang="en-US" sz="1400">
                <a:ea typeface="+mn-lt"/>
                <a:cs typeface="+mn-lt"/>
              </a:rPr>
              <a:t>Predict defect trends, root cause analysis, and automated reporting.</a:t>
            </a:r>
            <a:endParaRPr lang="en-US" sz="1400"/>
          </a:p>
          <a:p>
            <a:pPr>
              <a:buNone/>
            </a:pPr>
            <a:r>
              <a:rPr lang="en-US" sz="1400" b="1"/>
              <a:t>Multi-Language Support</a:t>
            </a:r>
          </a:p>
          <a:p>
            <a:pPr marL="0" indent="0">
              <a:buNone/>
            </a:pPr>
            <a:r>
              <a:rPr lang="en-US" sz="1400">
                <a:ea typeface="+mn-lt"/>
                <a:cs typeface="+mn-lt"/>
              </a:rPr>
              <a:t>Allow defect reporting and AI suggestions in multiple languages</a:t>
            </a:r>
          </a:p>
          <a:p>
            <a:pPr marL="0" indent="0">
              <a:buNone/>
            </a:pPr>
            <a:endParaRPr lang="en-US" sz="1400"/>
          </a:p>
          <a:p>
            <a:pPr marL="0" indent="0">
              <a:spcBef>
                <a:spcPts val="2500"/>
              </a:spcBef>
              <a:buNone/>
            </a:pPr>
            <a:endParaRPr lang="en-US" sz="1400"/>
          </a:p>
        </p:txBody>
      </p:sp>
      <p:sp>
        <p:nvSpPr>
          <p:cNvPr id="5" name="Footer Placeholder 4">
            <a:extLst>
              <a:ext uri="{FF2B5EF4-FFF2-40B4-BE49-F238E27FC236}">
                <a16:creationId xmlns:a16="http://schemas.microsoft.com/office/drawing/2014/main" id="{ED6616F6-2E3F-AF6A-A539-97BE2B52998A}"/>
              </a:ext>
            </a:extLst>
          </p:cNvPr>
          <p:cNvSpPr>
            <a:spLocks noGrp="1"/>
          </p:cNvSpPr>
          <p:nvPr>
            <p:ph type="ftr" sz="quarter" idx="11"/>
          </p:nvPr>
        </p:nvSpPr>
        <p:spPr>
          <a:xfrm>
            <a:off x="457200" y="6445997"/>
            <a:ext cx="3949302" cy="365125"/>
          </a:xfrm>
        </p:spPr>
        <p:txBody>
          <a:bodyPr anchor="ctr">
            <a:normAutofit/>
          </a:bodyPr>
          <a:lstStyle/>
          <a:p>
            <a:r>
              <a:rPr lang="en-US"/>
              <a:t>Infinity – Limitless Legacy</a:t>
            </a:r>
            <a:endParaRPr lang="en-US">
              <a:solidFill>
                <a:srgbClr val="000000"/>
              </a:solidFill>
            </a:endParaRPr>
          </a:p>
          <a:p>
            <a:pPr>
              <a:spcAft>
                <a:spcPts val="600"/>
              </a:spcAft>
            </a:pPr>
            <a:endParaRPr lang="en-US"/>
          </a:p>
        </p:txBody>
      </p:sp>
      <p:sp>
        <p:nvSpPr>
          <p:cNvPr id="6" name="Date Placeholder 5">
            <a:extLst>
              <a:ext uri="{FF2B5EF4-FFF2-40B4-BE49-F238E27FC236}">
                <a16:creationId xmlns:a16="http://schemas.microsoft.com/office/drawing/2014/main" id="{F1A6219A-3EEB-0133-2A9D-3271BD22D8C7}"/>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11/8/2025</a:t>
            </a:fld>
            <a:endParaRPr lang="en-US"/>
          </a:p>
        </p:txBody>
      </p:sp>
      <p:sp>
        <p:nvSpPr>
          <p:cNvPr id="7" name="Slide Number Placeholder 6">
            <a:extLst>
              <a:ext uri="{FF2B5EF4-FFF2-40B4-BE49-F238E27FC236}">
                <a16:creationId xmlns:a16="http://schemas.microsoft.com/office/drawing/2014/main" id="{2F914072-6000-15E7-1DE0-4777F3BCCB97}"/>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9</a:t>
            </a:fld>
            <a:endParaRPr lang="en-US"/>
          </a:p>
        </p:txBody>
      </p:sp>
    </p:spTree>
    <p:extLst>
      <p:ext uri="{BB962C8B-B14F-4D97-AF65-F5344CB8AC3E}">
        <p14:creationId xmlns:p14="http://schemas.microsoft.com/office/powerpoint/2010/main" val="1486061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hoji">
  <a:themeElements>
    <a:clrScheme name="Shoji">
      <a:dk1>
        <a:srgbClr val="131313"/>
      </a:dk1>
      <a:lt1>
        <a:sysClr val="window" lastClr="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hoji" id="{EBD40D9C-CA72-493B-87C2-C0EB162C667E}" vid="{D0940FF3-4015-4C8A-9B90-9961EFA3B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DDCC98D-8A5B-4177-9C60-D4A9C8723F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D41049-A82A-4B5B-8ABC-9F045EF9F078}">
  <ds:schemaRefs>
    <ds:schemaRef ds:uri="http://schemas.microsoft.com/sharepoint/v3/contenttype/forms"/>
  </ds:schemaRefs>
</ds:datastoreItem>
</file>

<file path=customXml/itemProps3.xml><?xml version="1.0" encoding="utf-8"?>
<ds:datastoreItem xmlns:ds="http://schemas.openxmlformats.org/officeDocument/2006/customXml" ds:itemID="{0070BEB4-FB24-4E84-B3BB-971EAA4E97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9</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Shoji</vt:lpstr>
      <vt:lpstr>PowerPoint Presentation</vt:lpstr>
      <vt:lpstr>Welcome - Team Infinity</vt:lpstr>
      <vt:lpstr>Summary of Problem</vt:lpstr>
      <vt:lpstr>Solution</vt:lpstr>
      <vt:lpstr>Solution Approach</vt:lpstr>
      <vt:lpstr>System Diagram</vt:lpstr>
      <vt:lpstr>Business Impact</vt:lpstr>
      <vt:lpstr>Demo</vt:lpstr>
      <vt:lpstr>Future</vt:lpstr>
      <vt:lpstr>Thank You</vt:lpstr>
      <vt:lpstr>Team Infinity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64</cp:revision>
  <dcterms:created xsi:type="dcterms:W3CDTF">2025-08-04T19:19:33Z</dcterms:created>
  <dcterms:modified xsi:type="dcterms:W3CDTF">2025-11-08T11:48:04Z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